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  <p:sldMasterId id="2147483720" r:id="rId5"/>
    <p:sldMasterId id="2147483732" r:id="rId6"/>
  </p:sldMasterIdLst>
  <p:notesMasterIdLst>
    <p:notesMasterId r:id="rId15"/>
  </p:notesMasterIdLst>
  <p:sldIdLst>
    <p:sldId id="264" r:id="rId7"/>
    <p:sldId id="2076137187" r:id="rId8"/>
    <p:sldId id="330" r:id="rId9"/>
    <p:sldId id="8683" r:id="rId10"/>
    <p:sldId id="2076137186" r:id="rId11"/>
    <p:sldId id="2076137178" r:id="rId12"/>
    <p:sldId id="2076137175" r:id="rId13"/>
    <p:sldId id="20761371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rk Background" id="{417B441F-F4B2-4449-A2F2-7805507D7BC0}">
          <p14:sldIdLst>
            <p14:sldId id="264"/>
          </p14:sldIdLst>
        </p14:section>
        <p14:section name="Light Background" id="{5E31BA79-A6A3-DD44-B785-AACFAD7ABEF5}">
          <p14:sldIdLst>
            <p14:sldId id="2076137187"/>
            <p14:sldId id="330"/>
            <p14:sldId id="8683"/>
            <p14:sldId id="2076137186"/>
            <p14:sldId id="2076137178"/>
            <p14:sldId id="2076137175"/>
            <p14:sldId id="2076137179"/>
          </p14:sldIdLst>
        </p14:section>
        <p14:section name="Appendix" id="{C29C8FF1-4EBF-4874-8DAE-BA2E3BE07EE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4DB"/>
    <a:srgbClr val="07BED5"/>
    <a:srgbClr val="00BED6"/>
    <a:srgbClr val="005758"/>
    <a:srgbClr val="CCD814"/>
    <a:srgbClr val="00B1E2"/>
    <a:srgbClr val="0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777E2-683D-4861-A89B-07CFB3F82FD4}" v="1" dt="2022-01-07T15:44:23.222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2"/>
    <p:restoredTop sz="94807"/>
  </p:normalViewPr>
  <p:slideViewPr>
    <p:cSldViewPr snapToGrid="0" snapToObjects="1">
      <p:cViewPr varScale="1">
        <p:scale>
          <a:sx n="96" d="100"/>
          <a:sy n="96" d="100"/>
        </p:scale>
        <p:origin x="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D5FF-A315-45CA-8E22-5FBCE48472C0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D14F5-43FA-4241-BFC0-E8C4BE051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4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B2566-4B08-4069-A451-01E311BBD5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pitchFamily="2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3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CAF56-38E3-D946-A613-786A3DBC25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9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783C-B2EF-8848-A85D-B4A77396D6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3772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0A042-DA84-E248-BB14-31FF8DE5A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5245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FC033-CFB3-714F-A191-7374C37F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9560-935B-C34D-B0BC-43023671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E54-94FF-244B-AC45-95E7845E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F84EC8-3BBD-0746-810E-87CED9B3C0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1557" y="4144170"/>
            <a:ext cx="914400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692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88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FC033-CFB3-714F-A191-7374C37F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9560-935B-C34D-B0BC-43023671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E54-94FF-244B-AC45-95E7845E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AE2958-C25D-2840-9D47-D3A9109D10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3772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15CEE1B-C713-584B-8C7C-DA95698E22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5245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22A2F7-72ED-DB4C-9E06-5D7A875E1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1557" y="4144170"/>
            <a:ext cx="914400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8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D1CD-586E-7C48-92C6-8793726A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75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85055-CA4B-3D43-9B2F-26AA67FD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7E479-61C3-2149-B5A0-3B2086B7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89671-746A-4E4B-8079-FC9BE81B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23441-2CD5-C840-BEEE-593A1896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9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FCB7-C750-6943-A8ED-24581697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5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A21F4-090C-914C-82C8-8716C1B90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068AE-138D-9C43-BED9-A7270C04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27567-3B8F-3143-8294-2EEFDDCA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E6301-EDF4-6F48-9533-E04807C6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2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CEA3-E800-6845-80F4-A78B8494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6156-3D2F-C042-903B-55E185B7A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7C3CF-A7FD-6444-AB59-4DE27725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F28E9-8A82-CC47-9913-E2333970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A419F-321D-0E4A-A330-C0EB7C5A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E8588-1679-9F49-B145-D674B1D4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77C1-7405-F44F-86AD-0BD950D9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575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0E1DF-8CBF-5343-9B41-05C6ECABE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238BE-7CDD-794D-A239-745A636E0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C4FD2-DFEB-344B-AC3F-7941DBE24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C8ED6-ADE9-DA49-8979-A6087F140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FFEF4-3078-7E43-81B2-E9CDC72C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6CE2F-F11D-3445-95D6-6A4FCFA7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F9FAE-C504-104E-BD61-B247BE5E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7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F649-86C8-9347-9881-AAB48D45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34DA9-A91B-A949-95BE-B57068B0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7AC46-89B2-0A46-99CF-914E6AA1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1D2EF-C1F4-A24E-9B64-2197F947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A13B5-DD4C-F14C-B362-7AFEBC6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DAF84-D6EE-7C46-85A3-5ABB0B76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2EEF-0741-494E-A63A-5F09084F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35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37AA-B9BE-A043-B5B2-46FDC685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5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6042-1391-9244-9396-F13FF171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A4CD8-4F07-8A48-9559-4575737C6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CC10A-D76D-AE4D-BADC-FED72667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25C1E-0F6E-5647-82B0-B05689A0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18EF2-CF86-D94F-9279-BE332056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1ACD-8E73-DB4A-BE41-BDB21C48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5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F70DA-F950-A744-82FC-BB48FFFDC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DB23B-276E-6346-BDE9-BF1F96274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60606-CA11-2243-B2D5-B8D4EBE7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49FC-EE39-194E-AD0E-8E6921FEDA7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54265-5405-AC45-8EE4-F3A37C48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DAFF3-979F-8A4C-857A-C7DB5994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3B56-ECA4-F246-9394-58426C04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D1CD-586E-7C48-92C6-8793726A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85055-CA4B-3D43-9B2F-26AA67FD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7E479-61C3-2149-B5A0-3B2086B7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89671-746A-4E4B-8079-FC9BE81B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23441-2CD5-C840-BEEE-593A1896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1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532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745" y="655638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31951" y="1600200"/>
            <a:ext cx="11128098" cy="4343400"/>
          </a:xfrm>
          <a:prstGeom prst="rect">
            <a:avLst/>
          </a:prstGeom>
        </p:spPr>
        <p:txBody>
          <a:bodyPr lIns="0" tIns="91440">
            <a:normAutofit/>
          </a:bodyPr>
          <a:lstStyle>
            <a:lvl1pPr marL="227013" indent="-227013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ebdings" panose="05030102010509060703" pitchFamily="18" charset="2"/>
              <a:buChar char=""/>
              <a:defRPr sz="2801">
                <a:solidFill>
                  <a:schemeClr val="bg2"/>
                </a:solidFill>
              </a:defRPr>
            </a:lvl1pPr>
            <a:lvl2pPr marL="458926" indent="-231845">
              <a:spcBef>
                <a:spcPts val="0"/>
              </a:spcBef>
              <a:spcAft>
                <a:spcPts val="1200"/>
              </a:spcAft>
              <a:defRPr sz="2401">
                <a:solidFill>
                  <a:schemeClr val="bg2"/>
                </a:solidFill>
              </a:defRPr>
            </a:lvl2pPr>
            <a:lvl3pPr marL="913087" indent="-225493">
              <a:spcBef>
                <a:spcPts val="0"/>
              </a:spcBef>
              <a:spcAft>
                <a:spcPts val="1200"/>
              </a:spcAft>
              <a:defRPr sz="1801">
                <a:solidFill>
                  <a:schemeClr val="bg2"/>
                </a:solidFill>
              </a:defRPr>
            </a:lvl3pPr>
            <a:lvl4pPr marL="1256090" indent="-227081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 marL="1600680" indent="-225493"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47800"/>
            <a:ext cx="1225296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3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- Blank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809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6DB93D-11DD-E44D-8386-5C3888E8A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45" y="9939"/>
            <a:ext cx="11126510" cy="792162"/>
          </a:xfrm>
          <a:prstGeom prst="rect">
            <a:avLst/>
          </a:prstGeom>
        </p:spPr>
        <p:txBody>
          <a:bodyPr lIns="0" anchor="b"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401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B3CBA-099D-DD42-AFF1-4F020933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80B-7AFD-D246-A084-B2BEEA80D15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C70CE-DCD8-404D-BB48-FC407BA3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E963-3534-AC4A-8692-2072E986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670-201D-FA4B-BEC0-7CBBEEA418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5E1CA7-574C-6B43-8AED-75BBB25C58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3772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8A18376-2308-FA40-A183-0522235375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5245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1C16CC-C934-7A4C-9081-E0A322FB63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1557" y="4144170"/>
            <a:ext cx="9144000" cy="71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63872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3662-6133-214E-92B0-A2B0DACA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F589-FAB8-C14F-9A1C-2E565ADDF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1D0C1-97DE-5146-AFEA-4A3CD93F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80B-7AFD-D246-A084-B2BEEA80D15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F37A4-3008-A942-A8E4-2C561E3F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C5FB7-2E83-0C45-A64B-6E70C862A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670-201D-FA4B-BEC0-7CBBEEA4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9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5A13-4A21-4444-B62B-A179B78F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335D1-F7C4-1A48-9158-92D30DF7C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E9735-7CFC-BF4F-80EF-04D08A8E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DE580B-7AFD-D246-A084-B2BEEA80D15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8D4B1-00CB-814B-A4BD-64C451A3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6D1F6-9448-4440-A715-4C8B9B1A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7BC670-201D-FA4B-BEC0-7CBBEEA41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30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5020-7D98-E841-8C75-0ACDB57A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8727-C35A-8646-866A-372964E5E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A0710-9BFD-7C49-A36B-E541999FD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24A0B-2DE0-9140-8ADB-DB2754FE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80B-7AFD-D246-A084-B2BEEA80D15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B48AB-6B13-6043-A84B-B92164B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42D3C-7592-1C42-8F4A-E3E451A4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670-201D-FA4B-BEC0-7CBBEEA4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83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0236-C2DB-844D-958B-5494F766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FA20-7209-EC45-84E8-60DAA71BF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7B279-5DA7-3646-BA8E-B6CDA4F34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8ADA6-BE5B-D242-8217-80A876AC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F688-84A0-CF47-99E3-EF99BAC47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76793-E4C6-1B49-BB1F-8C27491C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80B-7AFD-D246-A084-B2BEEA80D15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22B4B-BC6D-264F-B7E4-EAB095B1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1D3D0F-800F-A444-A917-EBCF9362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670-201D-FA4B-BEC0-7CBBEEA4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94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49E4-57E3-1E41-ADCE-4E77F9DC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32258-0B63-2644-9CB7-2F12F540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80B-7AFD-D246-A084-B2BEEA80D15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D92FF-8FE4-2E45-90E6-0334C6EB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04423-F5D6-BD46-B69B-0AA68B08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670-201D-FA4B-BEC0-7CBBEEA4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1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CB42C-8414-664C-9772-324AE3BD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80B-7AFD-D246-A084-B2BEEA80D15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DDA9A-F1AD-404F-8FD9-5C0B48C5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9828F-8DEB-E444-AD22-4A6DFD37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670-201D-FA4B-BEC0-7CBBEEA4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6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FCB7-C750-6943-A8ED-24581697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A21F4-090C-914C-82C8-8716C1B90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068AE-138D-9C43-BED9-A7270C04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27567-3B8F-3143-8294-2EEFDDCA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E6301-EDF4-6F48-9533-E04807C6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08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C606-E36B-D142-A39C-34B91380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28034-2793-C948-A92E-D8BF7223C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95811-2FF8-2C40-92F9-5C929C0C6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B0C9D-2277-3A4C-9352-FA8FA8C7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80B-7AFD-D246-A084-B2BEEA80D15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3267D-1909-B843-8CB8-501B27E4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A09DF-19AB-E149-B2E1-225CF19E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670-201D-FA4B-BEC0-7CBBEEA4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60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E5F4-2D1C-FE45-8965-442AD246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26618-649D-C848-9DF9-7E7B34EEF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80D3C-6327-F043-9089-B659DC2EE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6C1DC-A369-5E45-A93D-631DE914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80B-7AFD-D246-A084-B2BEEA80D15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71B71-B9EB-7D4C-B5F0-5F12BFDB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015AD-C2AC-0144-A255-5D60B105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C670-201D-FA4B-BEC0-7CBBEEA4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4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CEA3-E800-6845-80F4-A78B8494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6156-3D2F-C042-903B-55E185B7A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7C3CF-A7FD-6444-AB59-4DE27725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F28E9-8A82-CC47-9913-E2333970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A419F-321D-0E4A-A330-C0EB7C5A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E8588-1679-9F49-B145-D674B1D4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6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77C1-7405-F44F-86AD-0BD950D9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0E1DF-8CBF-5343-9B41-05C6ECABE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238BE-7CDD-794D-A239-745A636E0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C4FD2-DFEB-344B-AC3F-7941DBE24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C8ED6-ADE9-DA49-8979-A6087F140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FFEF4-3078-7E43-81B2-E9CDC72C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6CE2F-F11D-3445-95D6-6A4FCFA7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F9FAE-C504-104E-BD61-B247BE5E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6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F649-86C8-9347-9881-AAB48D45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134DA9-A91B-A949-95BE-B57068B0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7AC46-89B2-0A46-99CF-914E6AA1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1D2EF-C1F4-A24E-9B64-2197F947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8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A13B5-DD4C-F14C-B362-7AFEBC61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DAF84-D6EE-7C46-85A3-5ABB0B76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2EEF-0741-494E-A63A-5F09084F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37AA-B9BE-A043-B5B2-46FDC685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6042-1391-9244-9396-F13FF171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A4CD8-4F07-8A48-9559-4575737C6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CC10A-D76D-AE4D-BADC-FED72667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25C1E-0F6E-5647-82B0-B05689A0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18EF2-CF86-D94F-9279-BE332056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1ACD-8E73-DB4A-BE41-BDB21C48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CCD81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F70DA-F950-A744-82FC-BB48FFFDC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DB23B-276E-6346-BDE9-BF1F96274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60606-CA11-2243-B2D5-B8D4EBE7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54265-5405-AC45-8EE4-F3A37C48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DAFF3-979F-8A4C-857A-C7DB5994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49D40AC5-996B-E94A-A0F1-4601020D2A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71051-9440-0E40-A428-F4747DF9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E516B-3CA4-064D-A205-440FE137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261A3-1EFA-CE4C-A9CA-CD8B4AA64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B258-4F34-2248-8672-EFA3F63E6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1807-F305-794E-8BFB-1E56927B2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A7D979-96A4-CC40-9E2E-03E4112B8C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031388" y="370621"/>
            <a:ext cx="1702486" cy="3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4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640B66AD-7D63-3842-9CD3-D95AB5C1C00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71051-9440-0E40-A428-F4747DF9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E516B-3CA4-064D-A205-440FE137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261A3-1EFA-CE4C-A9CA-CD8B4AA64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0AB49FC-EE39-194E-AD0E-8E6921FEDA7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B258-4F34-2248-8672-EFA3F63E6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1807-F305-794E-8BFB-1E56927B2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DCA3B56-ECA4-F246-9394-58426C04E9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7E800A-E293-9941-94CA-DD949A49F9E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0031388" y="370621"/>
            <a:ext cx="1702486" cy="32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42" r:id="rId10"/>
    <p:sldLayoutId id="2147483745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CC4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D1DF7-E1C3-3541-A1C9-A83B0E03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7CD2-DBE5-F34C-BEB3-D9C3C1EA4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DDBC6-0DC2-1F4F-9F68-46E782C33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2DE580B-7AFD-D246-A084-B2BEEA80D15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17FFB-852C-EE4C-B500-621B33AC0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01624-9973-D844-B15C-CAF462EB5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37BC670-201D-FA4B-BEC0-7CBBEEA418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7D008-7C49-7348-A6DB-F5D559AEA57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031388" y="370621"/>
            <a:ext cx="1702486" cy="32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mailto:financingteam@techdata.com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Joel.Rookus@techdata.com" TargetMode="External"/><Relationship Id="rId13" Type="http://schemas.openxmlformats.org/officeDocument/2006/relationships/hyperlink" Target="mailto:scott.tangeman@techdata.com" TargetMode="External"/><Relationship Id="rId3" Type="http://schemas.openxmlformats.org/officeDocument/2006/relationships/hyperlink" Target="mailto:Geoff.Brown@techdata.com" TargetMode="External"/><Relationship Id="rId7" Type="http://schemas.openxmlformats.org/officeDocument/2006/relationships/hyperlink" Target="mailto:Evelynso@synnex.com" TargetMode="External"/><Relationship Id="rId12" Type="http://schemas.openxmlformats.org/officeDocument/2006/relationships/hyperlink" Target="mailto:Randy.Dyer@techdata.com" TargetMode="External"/><Relationship Id="rId17" Type="http://schemas.openxmlformats.org/officeDocument/2006/relationships/hyperlink" Target="mailto:Bill.Dunlop@techdata.com" TargetMode="External"/><Relationship Id="rId2" Type="http://schemas.openxmlformats.org/officeDocument/2006/relationships/hyperlink" Target="mailto:financingteam@techdata.com" TargetMode="External"/><Relationship Id="rId16" Type="http://schemas.openxmlformats.org/officeDocument/2006/relationships/hyperlink" Target="mailto:haley.woods@techdata.co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ichael.Dickson@techdata.com" TargetMode="External"/><Relationship Id="rId11" Type="http://schemas.openxmlformats.org/officeDocument/2006/relationships/hyperlink" Target="mailto:Derek.Eling@techdata.com" TargetMode="External"/><Relationship Id="rId5" Type="http://schemas.openxmlformats.org/officeDocument/2006/relationships/hyperlink" Target="mailto:Brent.Upchurch@techdata.com" TargetMode="External"/><Relationship Id="rId15" Type="http://schemas.openxmlformats.org/officeDocument/2006/relationships/hyperlink" Target="mailto:jennifer.schaeff@techdata.com" TargetMode="External"/><Relationship Id="rId10" Type="http://schemas.openxmlformats.org/officeDocument/2006/relationships/hyperlink" Target="mailto:Justin.moss@techdata.com" TargetMode="External"/><Relationship Id="rId4" Type="http://schemas.openxmlformats.org/officeDocument/2006/relationships/hyperlink" Target="mailto:Avery.Moore@techdata.com" TargetMode="External"/><Relationship Id="rId9" Type="http://schemas.openxmlformats.org/officeDocument/2006/relationships/hyperlink" Target="mailto:Viviana.Moore@techdata.com" TargetMode="External"/><Relationship Id="rId14" Type="http://schemas.openxmlformats.org/officeDocument/2006/relationships/hyperlink" Target="mailto:chaseb@synnexfinancialservices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financingteam@techdata.com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2D77AE2-0F3D-5240-9C7C-C4BEF0A74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 Data Capital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9A46C54E-A9E9-564F-A7A4-A6D74882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772" y="3509963"/>
            <a:ext cx="9144000" cy="78943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99FAF33-60B6-3C41-A6C3-6B08AB9D5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1557" y="4144170"/>
            <a:ext cx="9144000" cy="71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7F23D76-4ADA-46AB-A2B9-8A2262C2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098" y="727646"/>
            <a:ext cx="3953264" cy="7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1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676D9A-11D9-6649-BD86-BC70A9795747}"/>
              </a:ext>
            </a:extLst>
          </p:cNvPr>
          <p:cNvCxnSpPr/>
          <p:nvPr/>
        </p:nvCxnSpPr>
        <p:spPr>
          <a:xfrm>
            <a:off x="6177280" y="1473200"/>
            <a:ext cx="0" cy="439928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1624350-88D7-BE49-A846-BDB52CB62126}"/>
              </a:ext>
            </a:extLst>
          </p:cNvPr>
          <p:cNvCxnSpPr>
            <a:cxnSpLocks/>
          </p:cNvCxnSpPr>
          <p:nvPr/>
        </p:nvCxnSpPr>
        <p:spPr>
          <a:xfrm>
            <a:off x="3251200" y="2143760"/>
            <a:ext cx="0" cy="37287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B8256C4-7649-B340-A363-BB0F2306953C}"/>
              </a:ext>
            </a:extLst>
          </p:cNvPr>
          <p:cNvCxnSpPr>
            <a:cxnSpLocks/>
          </p:cNvCxnSpPr>
          <p:nvPr/>
        </p:nvCxnSpPr>
        <p:spPr>
          <a:xfrm>
            <a:off x="9098280" y="2143760"/>
            <a:ext cx="0" cy="372872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4BAA010-7671-A345-894C-1D27A23FB8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4687" y="578168"/>
            <a:ext cx="11193462" cy="4984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Tech Data Capital </a:t>
            </a:r>
            <a:endParaRPr lang="en-US" altLang="en-US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1820F8-762B-B84E-8682-21A840030C82}"/>
              </a:ext>
            </a:extLst>
          </p:cNvPr>
          <p:cNvSpPr/>
          <p:nvPr/>
        </p:nvSpPr>
        <p:spPr>
          <a:xfrm>
            <a:off x="518160" y="2101225"/>
            <a:ext cx="2651760" cy="2900914"/>
          </a:xfrm>
          <a:prstGeom prst="rect">
            <a:avLst/>
          </a:prstGeom>
          <a:gradFill>
            <a:gsLst>
              <a:gs pos="39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A34FF4-C795-FE4A-BDEA-DC82EAA471F6}"/>
              </a:ext>
            </a:extLst>
          </p:cNvPr>
          <p:cNvSpPr/>
          <p:nvPr/>
        </p:nvSpPr>
        <p:spPr>
          <a:xfrm>
            <a:off x="3380272" y="2113046"/>
            <a:ext cx="2651760" cy="2900914"/>
          </a:xfrm>
          <a:prstGeom prst="rect">
            <a:avLst/>
          </a:prstGeom>
          <a:gradFill>
            <a:gsLst>
              <a:gs pos="39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4C320D-06AE-8A42-889C-700571058454}"/>
              </a:ext>
            </a:extLst>
          </p:cNvPr>
          <p:cNvSpPr/>
          <p:nvPr/>
        </p:nvSpPr>
        <p:spPr>
          <a:xfrm>
            <a:off x="6375400" y="2101225"/>
            <a:ext cx="2651760" cy="2900914"/>
          </a:xfrm>
          <a:prstGeom prst="rect">
            <a:avLst/>
          </a:prstGeom>
          <a:gradFill>
            <a:gsLst>
              <a:gs pos="39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1F2A20-DD27-9848-B735-6EB817EF4329}"/>
              </a:ext>
            </a:extLst>
          </p:cNvPr>
          <p:cNvSpPr/>
          <p:nvPr/>
        </p:nvSpPr>
        <p:spPr>
          <a:xfrm>
            <a:off x="9183704" y="2101225"/>
            <a:ext cx="2651760" cy="2900914"/>
          </a:xfrm>
          <a:prstGeom prst="rect">
            <a:avLst/>
          </a:prstGeom>
          <a:gradFill>
            <a:gsLst>
              <a:gs pos="39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77"/>
            <a:endParaRPr lang="en-US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E37CF6-CE0D-5B45-85AF-120F490C3841}"/>
              </a:ext>
            </a:extLst>
          </p:cNvPr>
          <p:cNvSpPr txBox="1"/>
          <p:nvPr/>
        </p:nvSpPr>
        <p:spPr>
          <a:xfrm>
            <a:off x="9204880" y="2166687"/>
            <a:ext cx="2617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Monthly/quarterly/</a:t>
            </a:r>
            <a:br>
              <a:rPr lang="en-US" sz="1400" dirty="0">
                <a:latin typeface="Arial" pitchFamily="34" charset="0"/>
                <a:ea typeface="MS PGothic" pitchFamily="34" charset="-128"/>
              </a:rPr>
            </a:br>
            <a:r>
              <a:rPr lang="en-US" sz="1400" dirty="0">
                <a:latin typeface="Arial" pitchFamily="34" charset="0"/>
                <a:ea typeface="MS PGothic" pitchFamily="34" charset="-128"/>
              </a:rPr>
              <a:t>annual payments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latin typeface="Arial" pitchFamily="34" charset="0"/>
              <a:ea typeface="MS PGothic" pitchFamily="34" charset="-128"/>
            </a:endParaRP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Deferrals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White label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latin typeface="Arial" pitchFamily="34" charset="0"/>
                <a:ea typeface="MS PGothic" pitchFamily="34" charset="-128"/>
              </a:rPr>
              <a:t>Off-Terms Ordering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latin typeface="Arial" pitchFamily="34" charset="0"/>
              <a:ea typeface="MS PGothic" pitchFamily="34" charset="-128"/>
            </a:endParaRP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All products and solutions, regardless of where acquired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EDE4E4-FB10-E840-9DD4-18A16B996700}"/>
              </a:ext>
            </a:extLst>
          </p:cNvPr>
          <p:cNvSpPr txBox="1"/>
          <p:nvPr/>
        </p:nvSpPr>
        <p:spPr>
          <a:xfrm>
            <a:off x="514687" y="2166687"/>
            <a:ext cx="2617512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 fontAlgn="base">
              <a:spcAft>
                <a:spcPts val="160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TDC funds the entire deal up front at the time of solution delivery and acceptance.</a:t>
            </a:r>
          </a:p>
          <a:p>
            <a:pPr algn="ctr" defTabSz="609570" fontAlgn="base">
              <a:spcAft>
                <a:spcPts val="160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TDC has the responsibility and risk, for </a:t>
            </a:r>
            <a:br>
              <a:rPr lang="en-US" sz="1400" dirty="0">
                <a:latin typeface="Arial" pitchFamily="34" charset="0"/>
                <a:ea typeface="MS PGothic" pitchFamily="34" charset="-128"/>
              </a:rPr>
            </a:br>
            <a:r>
              <a:rPr lang="en-US" sz="1400" dirty="0">
                <a:latin typeface="Arial" pitchFamily="34" charset="0"/>
                <a:ea typeface="MS PGothic" pitchFamily="34" charset="-128"/>
              </a:rPr>
              <a:t>the invoicing and collecting over the term.</a:t>
            </a:r>
            <a:endParaRPr lang="en-US" sz="14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16274F-5A80-EC4A-9373-C9A5544A98FA}"/>
              </a:ext>
            </a:extLst>
          </p:cNvPr>
          <p:cNvSpPr txBox="1"/>
          <p:nvPr/>
        </p:nvSpPr>
        <p:spPr>
          <a:xfrm>
            <a:off x="3354039" y="2166687"/>
            <a:ext cx="2608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Commercial and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SLED clients in the United States and Canada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latin typeface="Arial" pitchFamily="34" charset="0"/>
              <a:ea typeface="MS PGothic" pitchFamily="34" charset="-128"/>
            </a:endParaRP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latin typeface="Arial" pitchFamily="34" charset="0"/>
              <a:ea typeface="MS PGothic" pitchFamily="34" charset="-128"/>
            </a:endParaRP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Non-appropriations </a:t>
            </a:r>
            <a:br>
              <a:rPr lang="en-US" sz="1400" dirty="0">
                <a:latin typeface="Arial" pitchFamily="34" charset="0"/>
                <a:ea typeface="MS PGothic" pitchFamily="34" charset="-128"/>
              </a:rPr>
            </a:br>
            <a:r>
              <a:rPr lang="en-US" sz="1400" dirty="0">
                <a:latin typeface="Arial" pitchFamily="34" charset="0"/>
                <a:ea typeface="MS PGothic" pitchFamily="34" charset="-128"/>
              </a:rPr>
              <a:t>Muni rates in all 50 states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749AFC-2922-E340-8C4D-72EA9F14D307}"/>
              </a:ext>
            </a:extLst>
          </p:cNvPr>
          <p:cNvSpPr txBox="1"/>
          <p:nvPr/>
        </p:nvSpPr>
        <p:spPr>
          <a:xfrm>
            <a:off x="6382962" y="2166687"/>
            <a:ext cx="2630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OpEx/CapEx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Subscription solutions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Step payments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Managed services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Embedded terms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SPA/LOAN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Multi-Vendor Solutions</a:t>
            </a:r>
          </a:p>
          <a:p>
            <a:pPr algn="ctr" defTabSz="6095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Arial" pitchFamily="34" charset="0"/>
                <a:ea typeface="MS PGothic" pitchFamily="34" charset="-128"/>
              </a:rPr>
              <a:t>Electronic Docs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63C06-B05E-3449-A2DB-8A5CC9AA61C1}"/>
              </a:ext>
            </a:extLst>
          </p:cNvPr>
          <p:cNvSpPr/>
          <p:nvPr/>
        </p:nvSpPr>
        <p:spPr>
          <a:xfrm>
            <a:off x="467360" y="1473200"/>
            <a:ext cx="2753360" cy="497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BASICS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D7AD47-9937-3C45-B9D2-3A8607515758}"/>
              </a:ext>
            </a:extLst>
          </p:cNvPr>
          <p:cNvSpPr/>
          <p:nvPr/>
        </p:nvSpPr>
        <p:spPr>
          <a:xfrm>
            <a:off x="3281680" y="1473200"/>
            <a:ext cx="2753360" cy="497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WHO WE SERVE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1A6610-1078-2D4E-A92F-8A0C239120C9}"/>
              </a:ext>
            </a:extLst>
          </p:cNvPr>
          <p:cNvSpPr/>
          <p:nvPr/>
        </p:nvSpPr>
        <p:spPr>
          <a:xfrm>
            <a:off x="6324600" y="1473200"/>
            <a:ext cx="2753360" cy="497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2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HOW WE DELIVER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27669B0-5047-C249-8967-E61588DC07A0}"/>
              </a:ext>
            </a:extLst>
          </p:cNvPr>
          <p:cNvSpPr/>
          <p:nvPr/>
        </p:nvSpPr>
        <p:spPr>
          <a:xfrm>
            <a:off x="9132904" y="1473200"/>
            <a:ext cx="2753360" cy="497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1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WHAT WE FEATURE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147394-FAEC-124F-8B41-7E37E7071CF4}"/>
              </a:ext>
            </a:extLst>
          </p:cNvPr>
          <p:cNvSpPr/>
          <p:nvPr/>
        </p:nvSpPr>
        <p:spPr>
          <a:xfrm>
            <a:off x="1087120" y="4368800"/>
            <a:ext cx="1371600" cy="1371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9414C-FA2E-F84F-B848-F75B82C7E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840" y="4673600"/>
            <a:ext cx="731520" cy="7315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C7615FC-AE20-9245-8A79-7C98928A9770}"/>
              </a:ext>
            </a:extLst>
          </p:cNvPr>
          <p:cNvGrpSpPr/>
          <p:nvPr/>
        </p:nvGrpSpPr>
        <p:grpSpPr>
          <a:xfrm>
            <a:off x="3962400" y="4368800"/>
            <a:ext cx="1371600" cy="1371600"/>
            <a:chOff x="3962400" y="4368800"/>
            <a:chExt cx="1371600" cy="1371600"/>
          </a:xfrm>
          <a:solidFill>
            <a:schemeClr val="tx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A8CAC50-0CE7-814C-B431-8C0D1C60C6D5}"/>
                </a:ext>
              </a:extLst>
            </p:cNvPr>
            <p:cNvSpPr/>
            <p:nvPr/>
          </p:nvSpPr>
          <p:spPr>
            <a:xfrm>
              <a:off x="3962400" y="4368800"/>
              <a:ext cx="1371600" cy="137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65FFC24-FEAF-BD4C-90EA-E42D7DAB3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18146" y="4663440"/>
              <a:ext cx="1060109" cy="701040"/>
            </a:xfrm>
            <a:prstGeom prst="rect">
              <a:avLst/>
            </a:prstGeom>
            <a:grpFill/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E1C43E-E38F-9744-B93F-984FF3D41424}"/>
              </a:ext>
            </a:extLst>
          </p:cNvPr>
          <p:cNvGrpSpPr/>
          <p:nvPr/>
        </p:nvGrpSpPr>
        <p:grpSpPr>
          <a:xfrm>
            <a:off x="6995160" y="4368800"/>
            <a:ext cx="1371600" cy="1371600"/>
            <a:chOff x="6995160" y="4368800"/>
            <a:chExt cx="1371600" cy="1371600"/>
          </a:xfrm>
          <a:solidFill>
            <a:schemeClr val="bg2"/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43AAE03-DC72-8E41-8B31-8927141A8BB3}"/>
                </a:ext>
              </a:extLst>
            </p:cNvPr>
            <p:cNvSpPr/>
            <p:nvPr/>
          </p:nvSpPr>
          <p:spPr>
            <a:xfrm>
              <a:off x="6995160" y="4368800"/>
              <a:ext cx="1371600" cy="137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4B202E-ADAC-3C4C-9F00-6AA083D88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56617" y="4712380"/>
              <a:ext cx="709646" cy="684440"/>
            </a:xfrm>
            <a:prstGeom prst="rect">
              <a:avLst/>
            </a:prstGeom>
            <a:grpFill/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BDF767-D61C-2E46-B2AA-CD8DEB10EBA7}"/>
              </a:ext>
            </a:extLst>
          </p:cNvPr>
          <p:cNvCxnSpPr/>
          <p:nvPr/>
        </p:nvCxnSpPr>
        <p:spPr>
          <a:xfrm>
            <a:off x="1320800" y="2956560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F735008-59BF-FD46-9A2F-7A1ECE3D6CE0}"/>
              </a:ext>
            </a:extLst>
          </p:cNvPr>
          <p:cNvCxnSpPr/>
          <p:nvPr/>
        </p:nvCxnSpPr>
        <p:spPr>
          <a:xfrm>
            <a:off x="4216400" y="3058556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0ED45CA-FFAE-214D-B683-C3A9FBBE5D7A}"/>
              </a:ext>
            </a:extLst>
          </p:cNvPr>
          <p:cNvCxnSpPr/>
          <p:nvPr/>
        </p:nvCxnSpPr>
        <p:spPr>
          <a:xfrm>
            <a:off x="10058400" y="2753360"/>
            <a:ext cx="863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74D272-DB5C-F248-A78A-09815B792B04}"/>
              </a:ext>
            </a:extLst>
          </p:cNvPr>
          <p:cNvCxnSpPr/>
          <p:nvPr/>
        </p:nvCxnSpPr>
        <p:spPr>
          <a:xfrm>
            <a:off x="10058400" y="3590466"/>
            <a:ext cx="863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7463A8-0588-2A4E-8DA5-20668DE56D97}"/>
              </a:ext>
            </a:extLst>
          </p:cNvPr>
          <p:cNvGrpSpPr/>
          <p:nvPr/>
        </p:nvGrpSpPr>
        <p:grpSpPr>
          <a:xfrm>
            <a:off x="9870440" y="4368800"/>
            <a:ext cx="1371600" cy="1371600"/>
            <a:chOff x="9870440" y="4368800"/>
            <a:chExt cx="1371600" cy="1371600"/>
          </a:xfrm>
          <a:solidFill>
            <a:schemeClr val="bg2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85FA94A-A2BE-664B-8279-74E4846A3954}"/>
                </a:ext>
              </a:extLst>
            </p:cNvPr>
            <p:cNvSpPr/>
            <p:nvPr/>
          </p:nvSpPr>
          <p:spPr>
            <a:xfrm>
              <a:off x="9870440" y="4368800"/>
              <a:ext cx="1371600" cy="1371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9C154C1-D584-F140-A690-8F576D363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98100" y="4696460"/>
              <a:ext cx="716280" cy="71628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38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0D0BE2-3C38-4BD2-939F-EE3524A90DFF}"/>
              </a:ext>
            </a:extLst>
          </p:cNvPr>
          <p:cNvSpPr/>
          <p:nvPr/>
        </p:nvSpPr>
        <p:spPr>
          <a:xfrm>
            <a:off x="0" y="1509781"/>
            <a:ext cx="12191999" cy="12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0890F5C-8857-492F-9FEE-1A722C56AD69}"/>
              </a:ext>
            </a:extLst>
          </p:cNvPr>
          <p:cNvSpPr/>
          <p:nvPr/>
        </p:nvSpPr>
        <p:spPr>
          <a:xfrm>
            <a:off x="9702343" y="976381"/>
            <a:ext cx="1188720" cy="1188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C25FCD-3E1F-44F8-A90D-8E68B888ADEC}"/>
              </a:ext>
            </a:extLst>
          </p:cNvPr>
          <p:cNvSpPr/>
          <p:nvPr/>
        </p:nvSpPr>
        <p:spPr>
          <a:xfrm>
            <a:off x="8679099" y="2167283"/>
            <a:ext cx="3321312" cy="3650048"/>
          </a:xfrm>
          <a:prstGeom prst="roundRect">
            <a:avLst>
              <a:gd name="adj" fmla="val 628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EBE07C8B-FB4C-42B4-9E83-7A8A50DD0B0E}"/>
              </a:ext>
            </a:extLst>
          </p:cNvPr>
          <p:cNvSpPr txBox="1">
            <a:spLocks/>
          </p:cNvSpPr>
          <p:nvPr/>
        </p:nvSpPr>
        <p:spPr>
          <a:xfrm>
            <a:off x="0" y="71600"/>
            <a:ext cx="11125200" cy="659920"/>
          </a:xfrm>
          <a:prstGeom prst="rect">
            <a:avLst/>
          </a:prstGeom>
        </p:spPr>
        <p:txBody>
          <a:bodyPr/>
          <a:lstStyle>
            <a:lvl1pPr algn="l" defTabSz="1217978" rtl="0" eaLnBrk="0" fontAlgn="base" hangingPunct="0">
              <a:spcBef>
                <a:spcPct val="0"/>
              </a:spcBef>
              <a:spcAft>
                <a:spcPct val="0"/>
              </a:spcAft>
              <a:defRPr sz="440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defTabSz="1217978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bg2"/>
                </a:solidFill>
                <a:latin typeface="Corbel" pitchFamily="34" charset="0"/>
              </a:defRPr>
            </a:lvl2pPr>
            <a:lvl3pPr algn="l" defTabSz="1217978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bg2"/>
                </a:solidFill>
                <a:latin typeface="Corbel" pitchFamily="34" charset="0"/>
              </a:defRPr>
            </a:lvl3pPr>
            <a:lvl4pPr algn="l" defTabSz="1217978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bg2"/>
                </a:solidFill>
                <a:latin typeface="Corbel" pitchFamily="34" charset="0"/>
              </a:defRPr>
            </a:lvl4pPr>
            <a:lvl5pPr algn="l" defTabSz="1217978" rtl="0" eaLnBrk="0" fontAlgn="base" hangingPunct="0">
              <a:spcBef>
                <a:spcPct val="0"/>
              </a:spcBef>
              <a:spcAft>
                <a:spcPct val="0"/>
              </a:spcAft>
              <a:defRPr sz="4401">
                <a:solidFill>
                  <a:schemeClr val="bg2"/>
                </a:solidFill>
                <a:latin typeface="Corbel" pitchFamily="34" charset="0"/>
              </a:defRPr>
            </a:lvl5pPr>
            <a:lvl6pPr marL="457337" algn="ctr" defTabSz="1217978" rtl="0" eaLnBrk="1" fontAlgn="base" hangingPunct="1">
              <a:spcBef>
                <a:spcPct val="0"/>
              </a:spcBef>
              <a:spcAft>
                <a:spcPct val="0"/>
              </a:spcAft>
              <a:defRPr sz="5902">
                <a:solidFill>
                  <a:schemeClr val="tx1"/>
                </a:solidFill>
                <a:latin typeface="Work Sans Light" pitchFamily="2" charset="0"/>
              </a:defRPr>
            </a:lvl6pPr>
            <a:lvl7pPr marL="914674" algn="ctr" defTabSz="1217978" rtl="0" eaLnBrk="1" fontAlgn="base" hangingPunct="1">
              <a:spcBef>
                <a:spcPct val="0"/>
              </a:spcBef>
              <a:spcAft>
                <a:spcPct val="0"/>
              </a:spcAft>
              <a:defRPr sz="5902">
                <a:solidFill>
                  <a:schemeClr val="tx1"/>
                </a:solidFill>
                <a:latin typeface="Work Sans Light" pitchFamily="2" charset="0"/>
              </a:defRPr>
            </a:lvl7pPr>
            <a:lvl8pPr marL="1372011" algn="ctr" defTabSz="1217978" rtl="0" eaLnBrk="1" fontAlgn="base" hangingPunct="1">
              <a:spcBef>
                <a:spcPct val="0"/>
              </a:spcBef>
              <a:spcAft>
                <a:spcPct val="0"/>
              </a:spcAft>
              <a:defRPr sz="5902">
                <a:solidFill>
                  <a:schemeClr val="tx1"/>
                </a:solidFill>
                <a:latin typeface="Work Sans Light" pitchFamily="2" charset="0"/>
              </a:defRPr>
            </a:lvl8pPr>
            <a:lvl9pPr marL="1829349" algn="ctr" defTabSz="1217978" rtl="0" eaLnBrk="1" fontAlgn="base" hangingPunct="1">
              <a:spcBef>
                <a:spcPct val="0"/>
              </a:spcBef>
              <a:spcAft>
                <a:spcPct val="0"/>
              </a:spcAft>
              <a:defRPr sz="5902">
                <a:solidFill>
                  <a:schemeClr val="tx1"/>
                </a:solidFill>
                <a:latin typeface="Work Sans Light" pitchFamily="2" charset="0"/>
              </a:defRPr>
            </a:lvl9pPr>
          </a:lstStyle>
          <a:p>
            <a:pPr marL="274320"/>
            <a:r>
              <a:rPr lang="en-US" sz="3600" dirty="0">
                <a:solidFill>
                  <a:schemeClr val="tx1"/>
                </a:solidFill>
                <a:latin typeface="+mn-lt"/>
              </a:rPr>
              <a:t>Benefits of Financing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0DA9FE9-AE3A-4072-9815-69D7E18C195E}"/>
              </a:ext>
            </a:extLst>
          </p:cNvPr>
          <p:cNvSpPr/>
          <p:nvPr/>
        </p:nvSpPr>
        <p:spPr>
          <a:xfrm>
            <a:off x="784406" y="976381"/>
            <a:ext cx="1188720" cy="1188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1C6E14-99F1-4F83-BB1C-0A7658C97F1B}"/>
              </a:ext>
            </a:extLst>
          </p:cNvPr>
          <p:cNvSpPr/>
          <p:nvPr/>
        </p:nvSpPr>
        <p:spPr>
          <a:xfrm>
            <a:off x="921566" y="1113541"/>
            <a:ext cx="914400" cy="91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35C0ABC-E062-4D26-9C0E-92B51B2A796A}"/>
              </a:ext>
            </a:extLst>
          </p:cNvPr>
          <p:cNvSpPr/>
          <p:nvPr/>
        </p:nvSpPr>
        <p:spPr>
          <a:xfrm>
            <a:off x="3716224" y="976381"/>
            <a:ext cx="1188720" cy="1188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8A62BA3-B3B1-41FA-855C-0F82E6EA2F48}"/>
              </a:ext>
            </a:extLst>
          </p:cNvPr>
          <p:cNvSpPr/>
          <p:nvPr/>
        </p:nvSpPr>
        <p:spPr>
          <a:xfrm>
            <a:off x="3853384" y="1113541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AAAF86C-BAE2-4832-ABC2-A5700789FFF0}"/>
              </a:ext>
            </a:extLst>
          </p:cNvPr>
          <p:cNvSpPr/>
          <p:nvPr/>
        </p:nvSpPr>
        <p:spPr>
          <a:xfrm>
            <a:off x="6656059" y="976381"/>
            <a:ext cx="1188720" cy="1188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05023FE-6B2F-42F7-8C3F-7930CBF5DA1F}"/>
              </a:ext>
            </a:extLst>
          </p:cNvPr>
          <p:cNvSpPr/>
          <p:nvPr/>
        </p:nvSpPr>
        <p:spPr>
          <a:xfrm>
            <a:off x="6793219" y="1113541"/>
            <a:ext cx="9144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E65F534-76F5-48B5-879C-112B83AE94C1}"/>
              </a:ext>
            </a:extLst>
          </p:cNvPr>
          <p:cNvSpPr/>
          <p:nvPr/>
        </p:nvSpPr>
        <p:spPr>
          <a:xfrm>
            <a:off x="9839503" y="1113541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8" name="Text Placeholder 16">
            <a:extLst>
              <a:ext uri="{FF2B5EF4-FFF2-40B4-BE49-F238E27FC236}">
                <a16:creationId xmlns:a16="http://schemas.microsoft.com/office/drawing/2014/main" id="{F7084B53-E0C8-4F7C-8386-20A8B407A69F}"/>
              </a:ext>
            </a:extLst>
          </p:cNvPr>
          <p:cNvSpPr txBox="1">
            <a:spLocks/>
          </p:cNvSpPr>
          <p:nvPr/>
        </p:nvSpPr>
        <p:spPr>
          <a:xfrm>
            <a:off x="306324" y="2606307"/>
            <a:ext cx="2341082" cy="2123658"/>
          </a:xfrm>
          <a:prstGeom prst="rect">
            <a:avLst/>
          </a:prstGeom>
        </p:spPr>
        <p:txBody>
          <a:bodyPr/>
          <a:lstStyle>
            <a:lvl1pPr marL="455750" indent="-45575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9310" indent="-379527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522870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132653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742435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353219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6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1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7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Increase credit capacity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Accelerate cashflow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Reduce risk 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Accelerate &amp; grow sales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Get paid upfront for multi-year transactions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Preserve margin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Become a trusted advisor to their customers</a:t>
            </a:r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8B8075FB-27F8-45EC-95ED-798920A1045D}"/>
              </a:ext>
            </a:extLst>
          </p:cNvPr>
          <p:cNvSpPr txBox="1">
            <a:spLocks/>
          </p:cNvSpPr>
          <p:nvPr/>
        </p:nvSpPr>
        <p:spPr>
          <a:xfrm>
            <a:off x="489201" y="2278677"/>
            <a:ext cx="1828800" cy="301625"/>
          </a:xfrm>
          <a:prstGeom prst="rect">
            <a:avLst/>
          </a:prstGeom>
        </p:spPr>
        <p:txBody>
          <a:bodyPr/>
          <a:lstStyle>
            <a:lvl1pPr marL="455750" indent="-45575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9310" indent="-379527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522870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132653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742435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353219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6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1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7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b="1" dirty="0"/>
              <a:t>Reseller</a:t>
            </a:r>
          </a:p>
        </p:txBody>
      </p:sp>
      <p:sp>
        <p:nvSpPr>
          <p:cNvPr id="80" name="Text Placeholder 19">
            <a:extLst>
              <a:ext uri="{FF2B5EF4-FFF2-40B4-BE49-F238E27FC236}">
                <a16:creationId xmlns:a16="http://schemas.microsoft.com/office/drawing/2014/main" id="{DB1E21B4-5C3C-48F6-9C91-D65D695B4D02}"/>
              </a:ext>
            </a:extLst>
          </p:cNvPr>
          <p:cNvSpPr txBox="1">
            <a:spLocks/>
          </p:cNvSpPr>
          <p:nvPr/>
        </p:nvSpPr>
        <p:spPr>
          <a:xfrm>
            <a:off x="3386907" y="2278677"/>
            <a:ext cx="1828800" cy="301625"/>
          </a:xfrm>
          <a:prstGeom prst="rect">
            <a:avLst/>
          </a:prstGeom>
        </p:spPr>
        <p:txBody>
          <a:bodyPr/>
          <a:lstStyle>
            <a:lvl1pPr marL="455750" indent="-45575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9310" indent="-379527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522870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132653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742435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353219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6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1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7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b="1" dirty="0"/>
              <a:t>Microsoft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96577C68-3772-4911-9864-96FC115CC799}"/>
              </a:ext>
            </a:extLst>
          </p:cNvPr>
          <p:cNvSpPr txBox="1">
            <a:spLocks/>
          </p:cNvSpPr>
          <p:nvPr/>
        </p:nvSpPr>
        <p:spPr>
          <a:xfrm>
            <a:off x="3299086" y="2606307"/>
            <a:ext cx="2004442" cy="2627545"/>
          </a:xfrm>
          <a:prstGeom prst="rect">
            <a:avLst/>
          </a:prstGeom>
        </p:spPr>
        <p:txBody>
          <a:bodyPr/>
          <a:lstStyle>
            <a:lvl1pPr marL="455750" indent="-45575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9310" indent="-379527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522870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132653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742435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353219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6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1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7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Accelerate sales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Grow sales &amp; preserve margins 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Alternative sources of acquisition for customers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Lock out competition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82" name="Text Placeholder 21">
            <a:extLst>
              <a:ext uri="{FF2B5EF4-FFF2-40B4-BE49-F238E27FC236}">
                <a16:creationId xmlns:a16="http://schemas.microsoft.com/office/drawing/2014/main" id="{411169FA-3278-4DBC-85C1-87FC83E56E34}"/>
              </a:ext>
            </a:extLst>
          </p:cNvPr>
          <p:cNvSpPr txBox="1">
            <a:spLocks/>
          </p:cNvSpPr>
          <p:nvPr/>
        </p:nvSpPr>
        <p:spPr>
          <a:xfrm>
            <a:off x="6372329" y="2278677"/>
            <a:ext cx="1828800" cy="301625"/>
          </a:xfrm>
          <a:prstGeom prst="rect">
            <a:avLst/>
          </a:prstGeom>
        </p:spPr>
        <p:txBody>
          <a:bodyPr/>
          <a:lstStyle>
            <a:lvl1pPr marL="455750" indent="-45575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9310" indent="-379527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522870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132653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742435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353219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6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1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7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b="1"/>
              <a:t>Customer</a:t>
            </a:r>
            <a:endParaRPr lang="en-US" sz="1400" b="1" dirty="0"/>
          </a:p>
        </p:txBody>
      </p:sp>
      <p:sp>
        <p:nvSpPr>
          <p:cNvPr id="83" name="Text Placeholder 22">
            <a:extLst>
              <a:ext uri="{FF2B5EF4-FFF2-40B4-BE49-F238E27FC236}">
                <a16:creationId xmlns:a16="http://schemas.microsoft.com/office/drawing/2014/main" id="{63F28370-E7FD-47E1-8B65-0D6E8011AE6A}"/>
              </a:ext>
            </a:extLst>
          </p:cNvPr>
          <p:cNvSpPr txBox="1">
            <a:spLocks/>
          </p:cNvSpPr>
          <p:nvPr/>
        </p:nvSpPr>
        <p:spPr>
          <a:xfrm>
            <a:off x="6253756" y="2606307"/>
            <a:ext cx="2065946" cy="2477153"/>
          </a:xfrm>
          <a:prstGeom prst="rect">
            <a:avLst/>
          </a:prstGeom>
        </p:spPr>
        <p:txBody>
          <a:bodyPr/>
          <a:lstStyle>
            <a:lvl1pPr marL="455750" indent="-45575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9310" indent="-379527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522870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132653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742435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353219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6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1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7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Alternative source of credit 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Maintain cash   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Asset management strategy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Flexible purchasing options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Allocate expenses to usage 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Tax strategy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84" name="Text Placeholder 21">
            <a:extLst>
              <a:ext uri="{FF2B5EF4-FFF2-40B4-BE49-F238E27FC236}">
                <a16:creationId xmlns:a16="http://schemas.microsoft.com/office/drawing/2014/main" id="{F0DF3279-0342-49E7-9619-784FA963FDCE}"/>
              </a:ext>
            </a:extLst>
          </p:cNvPr>
          <p:cNvSpPr txBox="1">
            <a:spLocks/>
          </p:cNvSpPr>
          <p:nvPr/>
        </p:nvSpPr>
        <p:spPr>
          <a:xfrm>
            <a:off x="9103890" y="2278677"/>
            <a:ext cx="2471731" cy="301625"/>
          </a:xfrm>
          <a:prstGeom prst="rect">
            <a:avLst/>
          </a:prstGeom>
        </p:spPr>
        <p:txBody>
          <a:bodyPr/>
          <a:lstStyle>
            <a:lvl1pPr marL="455750" indent="-45575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9310" indent="-379527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522870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132653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742435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353219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6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1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7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b="1">
                <a:solidFill>
                  <a:schemeClr val="tx1"/>
                </a:solidFill>
              </a:rPr>
              <a:t>Why Tech Data </a:t>
            </a:r>
            <a:r>
              <a:rPr lang="en-US" sz="1400" b="1" dirty="0">
                <a:solidFill>
                  <a:schemeClr val="tx1"/>
                </a:solidFill>
              </a:rPr>
              <a:t>Capital?</a:t>
            </a:r>
          </a:p>
        </p:txBody>
      </p:sp>
      <p:sp>
        <p:nvSpPr>
          <p:cNvPr id="85" name="Text Placeholder 22">
            <a:extLst>
              <a:ext uri="{FF2B5EF4-FFF2-40B4-BE49-F238E27FC236}">
                <a16:creationId xmlns:a16="http://schemas.microsoft.com/office/drawing/2014/main" id="{C9C039B8-AEC4-495F-8FBB-6178AF7A9AE7}"/>
              </a:ext>
            </a:extLst>
          </p:cNvPr>
          <p:cNvSpPr txBox="1">
            <a:spLocks/>
          </p:cNvSpPr>
          <p:nvPr/>
        </p:nvSpPr>
        <p:spPr>
          <a:xfrm>
            <a:off x="8790726" y="2606307"/>
            <a:ext cx="3060446" cy="3019431"/>
          </a:xfrm>
          <a:prstGeom prst="rect">
            <a:avLst/>
          </a:prstGeom>
        </p:spPr>
        <p:txBody>
          <a:bodyPr/>
          <a:lstStyle>
            <a:lvl1pPr marL="455750" indent="-45575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9310" indent="-379527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522870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132653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742435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353219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6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1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7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Ability to finance all products and services across the TD SYNNEX portfolio 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Integrated selling motion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Experienced financial solutions advisors and expertise in the channel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Custom vendor and reseller programs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Access to various forms of capital to fund transactions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Price &amp; structure our own deals 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Issue our own contracts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Manage the customer experience </a:t>
            </a:r>
          </a:p>
        </p:txBody>
      </p:sp>
      <p:grpSp>
        <p:nvGrpSpPr>
          <p:cNvPr id="88" name="Graphic 54">
            <a:extLst>
              <a:ext uri="{FF2B5EF4-FFF2-40B4-BE49-F238E27FC236}">
                <a16:creationId xmlns:a16="http://schemas.microsoft.com/office/drawing/2014/main" id="{30480359-034B-4E28-B1A9-FE6F87D9609A}"/>
              </a:ext>
            </a:extLst>
          </p:cNvPr>
          <p:cNvGrpSpPr/>
          <p:nvPr/>
        </p:nvGrpSpPr>
        <p:grpSpPr>
          <a:xfrm>
            <a:off x="10060408" y="1298517"/>
            <a:ext cx="482350" cy="530284"/>
            <a:chOff x="5791200" y="3095625"/>
            <a:chExt cx="609600" cy="670179"/>
          </a:xfrm>
          <a:solidFill>
            <a:schemeClr val="bg1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BA24A5-6380-4C65-8C03-5908EF78EF5E}"/>
                </a:ext>
              </a:extLst>
            </p:cNvPr>
            <p:cNvSpPr/>
            <p:nvPr/>
          </p:nvSpPr>
          <p:spPr>
            <a:xfrm>
              <a:off x="5791200" y="3518154"/>
              <a:ext cx="609600" cy="247650"/>
            </a:xfrm>
            <a:custGeom>
              <a:avLst/>
              <a:gdLst>
                <a:gd name="connsiteX0" fmla="*/ 571500 w 609600"/>
                <a:gd name="connsiteY0" fmla="*/ 57055 h 247650"/>
                <a:gd name="connsiteX1" fmla="*/ 437864 w 609600"/>
                <a:gd name="connsiteY1" fmla="*/ 98489 h 247650"/>
                <a:gd name="connsiteX2" fmla="*/ 438150 w 609600"/>
                <a:gd name="connsiteY2" fmla="*/ 95250 h 247650"/>
                <a:gd name="connsiteX3" fmla="*/ 400050 w 609600"/>
                <a:gd name="connsiteY3" fmla="*/ 57150 h 247650"/>
                <a:gd name="connsiteX4" fmla="*/ 316040 w 609600"/>
                <a:gd name="connsiteY4" fmla="*/ 57150 h 247650"/>
                <a:gd name="connsiteX5" fmla="*/ 211265 w 609600"/>
                <a:gd name="connsiteY5" fmla="*/ 19050 h 247650"/>
                <a:gd name="connsiteX6" fmla="*/ 133350 w 609600"/>
                <a:gd name="connsiteY6" fmla="*/ 19050 h 247650"/>
                <a:gd name="connsiteX7" fmla="*/ 114300 w 609600"/>
                <a:gd name="connsiteY7" fmla="*/ 0 h 247650"/>
                <a:gd name="connsiteX8" fmla="*/ 0 w 609600"/>
                <a:gd name="connsiteY8" fmla="*/ 0 h 247650"/>
                <a:gd name="connsiteX9" fmla="*/ 0 w 609600"/>
                <a:gd name="connsiteY9" fmla="*/ 19050 h 247650"/>
                <a:gd name="connsiteX10" fmla="*/ 114300 w 609600"/>
                <a:gd name="connsiteY10" fmla="*/ 19050 h 247650"/>
                <a:gd name="connsiteX11" fmla="*/ 114300 w 609600"/>
                <a:gd name="connsiteY11" fmla="*/ 190500 h 247650"/>
                <a:gd name="connsiteX12" fmla="*/ 0 w 609600"/>
                <a:gd name="connsiteY12" fmla="*/ 190500 h 247650"/>
                <a:gd name="connsiteX13" fmla="*/ 0 w 609600"/>
                <a:gd name="connsiteY13" fmla="*/ 209550 h 247650"/>
                <a:gd name="connsiteX14" fmla="*/ 114300 w 609600"/>
                <a:gd name="connsiteY14" fmla="*/ 209550 h 247650"/>
                <a:gd name="connsiteX15" fmla="*/ 133350 w 609600"/>
                <a:gd name="connsiteY15" fmla="*/ 190500 h 247650"/>
                <a:gd name="connsiteX16" fmla="*/ 133350 w 609600"/>
                <a:gd name="connsiteY16" fmla="*/ 190500 h 247650"/>
                <a:gd name="connsiteX17" fmla="*/ 169831 w 609600"/>
                <a:gd name="connsiteY17" fmla="*/ 190500 h 247650"/>
                <a:gd name="connsiteX18" fmla="*/ 331756 w 609600"/>
                <a:gd name="connsiteY18" fmla="*/ 247650 h 247650"/>
                <a:gd name="connsiteX19" fmla="*/ 354711 w 609600"/>
                <a:gd name="connsiteY19" fmla="*/ 247650 h 247650"/>
                <a:gd name="connsiteX20" fmla="*/ 594932 w 609600"/>
                <a:gd name="connsiteY20" fmla="*/ 122777 h 247650"/>
                <a:gd name="connsiteX21" fmla="*/ 597313 w 609600"/>
                <a:gd name="connsiteY21" fmla="*/ 121063 h 247650"/>
                <a:gd name="connsiteX22" fmla="*/ 609600 w 609600"/>
                <a:gd name="connsiteY22" fmla="*/ 95250 h 247650"/>
                <a:gd name="connsiteX23" fmla="*/ 571500 w 609600"/>
                <a:gd name="connsiteY23" fmla="*/ 57055 h 247650"/>
                <a:gd name="connsiteX24" fmla="*/ 584740 w 609600"/>
                <a:gd name="connsiteY24" fmla="*/ 106585 h 247650"/>
                <a:gd name="connsiteX25" fmla="*/ 350139 w 609600"/>
                <a:gd name="connsiteY25" fmla="*/ 228505 h 247650"/>
                <a:gd name="connsiteX26" fmla="*/ 335090 w 609600"/>
                <a:gd name="connsiteY26" fmla="*/ 228505 h 247650"/>
                <a:gd name="connsiteX27" fmla="*/ 173165 w 609600"/>
                <a:gd name="connsiteY27" fmla="*/ 171355 h 247650"/>
                <a:gd name="connsiteX28" fmla="*/ 133350 w 609600"/>
                <a:gd name="connsiteY28" fmla="*/ 171355 h 247650"/>
                <a:gd name="connsiteX29" fmla="*/ 133350 w 609600"/>
                <a:gd name="connsiteY29" fmla="*/ 38005 h 247650"/>
                <a:gd name="connsiteX30" fmla="*/ 207836 w 609600"/>
                <a:gd name="connsiteY30" fmla="*/ 38005 h 247650"/>
                <a:gd name="connsiteX31" fmla="*/ 312611 w 609600"/>
                <a:gd name="connsiteY31" fmla="*/ 76105 h 247650"/>
                <a:gd name="connsiteX32" fmla="*/ 400050 w 609600"/>
                <a:gd name="connsiteY32" fmla="*/ 76105 h 247650"/>
                <a:gd name="connsiteX33" fmla="*/ 419100 w 609600"/>
                <a:gd name="connsiteY33" fmla="*/ 95155 h 247650"/>
                <a:gd name="connsiteX34" fmla="*/ 400050 w 609600"/>
                <a:gd name="connsiteY34" fmla="*/ 114205 h 247650"/>
                <a:gd name="connsiteX35" fmla="*/ 295275 w 609600"/>
                <a:gd name="connsiteY35" fmla="*/ 114205 h 247650"/>
                <a:gd name="connsiteX36" fmla="*/ 257175 w 609600"/>
                <a:gd name="connsiteY36" fmla="*/ 152305 h 247650"/>
                <a:gd name="connsiteX37" fmla="*/ 276225 w 609600"/>
                <a:gd name="connsiteY37" fmla="*/ 152305 h 247650"/>
                <a:gd name="connsiteX38" fmla="*/ 295275 w 609600"/>
                <a:gd name="connsiteY38" fmla="*/ 133255 h 247650"/>
                <a:gd name="connsiteX39" fmla="*/ 400050 w 609600"/>
                <a:gd name="connsiteY39" fmla="*/ 133255 h 247650"/>
                <a:gd name="connsiteX40" fmla="*/ 427387 w 609600"/>
                <a:gd name="connsiteY40" fmla="*/ 121634 h 247650"/>
                <a:gd name="connsiteX41" fmla="*/ 572834 w 609600"/>
                <a:gd name="connsiteY41" fmla="*/ 76200 h 247650"/>
                <a:gd name="connsiteX42" fmla="*/ 590550 w 609600"/>
                <a:gd name="connsiteY42" fmla="*/ 95250 h 247650"/>
                <a:gd name="connsiteX43" fmla="*/ 584740 w 609600"/>
                <a:gd name="connsiteY43" fmla="*/ 106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9600" h="247650">
                  <a:moveTo>
                    <a:pt x="571500" y="57055"/>
                  </a:moveTo>
                  <a:lnTo>
                    <a:pt x="437864" y="98489"/>
                  </a:lnTo>
                  <a:cubicBezTo>
                    <a:pt x="437960" y="97346"/>
                    <a:pt x="438150" y="96298"/>
                    <a:pt x="438150" y="95250"/>
                  </a:cubicBezTo>
                  <a:cubicBezTo>
                    <a:pt x="438150" y="74200"/>
                    <a:pt x="421100" y="57150"/>
                    <a:pt x="400050" y="57150"/>
                  </a:cubicBezTo>
                  <a:lnTo>
                    <a:pt x="316040" y="57150"/>
                  </a:lnTo>
                  <a:lnTo>
                    <a:pt x="211265" y="19050"/>
                  </a:lnTo>
                  <a:lnTo>
                    <a:pt x="133350" y="19050"/>
                  </a:lnTo>
                  <a:cubicBezTo>
                    <a:pt x="133350" y="8572"/>
                    <a:pt x="124778" y="0"/>
                    <a:pt x="114300" y="0"/>
                  </a:cubicBezTo>
                  <a:lnTo>
                    <a:pt x="0" y="0"/>
                  </a:lnTo>
                  <a:lnTo>
                    <a:pt x="0" y="19050"/>
                  </a:lnTo>
                  <a:lnTo>
                    <a:pt x="114300" y="19050"/>
                  </a:lnTo>
                  <a:lnTo>
                    <a:pt x="114300" y="190500"/>
                  </a:lnTo>
                  <a:lnTo>
                    <a:pt x="0" y="190500"/>
                  </a:lnTo>
                  <a:lnTo>
                    <a:pt x="0" y="209550"/>
                  </a:lnTo>
                  <a:lnTo>
                    <a:pt x="114300" y="209550"/>
                  </a:lnTo>
                  <a:cubicBezTo>
                    <a:pt x="124778" y="209550"/>
                    <a:pt x="133350" y="200977"/>
                    <a:pt x="133350" y="190500"/>
                  </a:cubicBezTo>
                  <a:lnTo>
                    <a:pt x="133350" y="190500"/>
                  </a:lnTo>
                  <a:lnTo>
                    <a:pt x="169831" y="190500"/>
                  </a:lnTo>
                  <a:lnTo>
                    <a:pt x="331756" y="247650"/>
                  </a:lnTo>
                  <a:lnTo>
                    <a:pt x="354711" y="247650"/>
                  </a:lnTo>
                  <a:lnTo>
                    <a:pt x="594932" y="122777"/>
                  </a:lnTo>
                  <a:lnTo>
                    <a:pt x="597313" y="121063"/>
                  </a:lnTo>
                  <a:cubicBezTo>
                    <a:pt x="598551" y="119824"/>
                    <a:pt x="609600" y="108395"/>
                    <a:pt x="609600" y="95250"/>
                  </a:cubicBezTo>
                  <a:cubicBezTo>
                    <a:pt x="609600" y="74200"/>
                    <a:pt x="592550" y="57055"/>
                    <a:pt x="571500" y="57055"/>
                  </a:cubicBezTo>
                  <a:close/>
                  <a:moveTo>
                    <a:pt x="584740" y="106585"/>
                  </a:moveTo>
                  <a:lnTo>
                    <a:pt x="350139" y="228505"/>
                  </a:lnTo>
                  <a:lnTo>
                    <a:pt x="335090" y="228505"/>
                  </a:lnTo>
                  <a:lnTo>
                    <a:pt x="173165" y="171355"/>
                  </a:lnTo>
                  <a:lnTo>
                    <a:pt x="133350" y="171355"/>
                  </a:lnTo>
                  <a:lnTo>
                    <a:pt x="133350" y="38005"/>
                  </a:lnTo>
                  <a:lnTo>
                    <a:pt x="207836" y="38005"/>
                  </a:lnTo>
                  <a:lnTo>
                    <a:pt x="312611" y="76105"/>
                  </a:lnTo>
                  <a:lnTo>
                    <a:pt x="400050" y="76105"/>
                  </a:lnTo>
                  <a:cubicBezTo>
                    <a:pt x="410528" y="76105"/>
                    <a:pt x="419100" y="84677"/>
                    <a:pt x="419100" y="95155"/>
                  </a:cubicBezTo>
                  <a:cubicBezTo>
                    <a:pt x="419100" y="105632"/>
                    <a:pt x="410528" y="114205"/>
                    <a:pt x="400050" y="114205"/>
                  </a:cubicBezTo>
                  <a:lnTo>
                    <a:pt x="295275" y="114205"/>
                  </a:lnTo>
                  <a:cubicBezTo>
                    <a:pt x="274225" y="114205"/>
                    <a:pt x="257175" y="131254"/>
                    <a:pt x="257175" y="152305"/>
                  </a:cubicBezTo>
                  <a:lnTo>
                    <a:pt x="276225" y="152305"/>
                  </a:lnTo>
                  <a:cubicBezTo>
                    <a:pt x="276225" y="141827"/>
                    <a:pt x="284798" y="133255"/>
                    <a:pt x="295275" y="133255"/>
                  </a:cubicBezTo>
                  <a:lnTo>
                    <a:pt x="400050" y="133255"/>
                  </a:lnTo>
                  <a:cubicBezTo>
                    <a:pt x="410813" y="133255"/>
                    <a:pt x="420434" y="128778"/>
                    <a:pt x="427387" y="121634"/>
                  </a:cubicBezTo>
                  <a:lnTo>
                    <a:pt x="572834" y="76200"/>
                  </a:lnTo>
                  <a:cubicBezTo>
                    <a:pt x="582740" y="76867"/>
                    <a:pt x="590550" y="85153"/>
                    <a:pt x="590550" y="95250"/>
                  </a:cubicBezTo>
                  <a:cubicBezTo>
                    <a:pt x="590550" y="98489"/>
                    <a:pt x="587312" y="103537"/>
                    <a:pt x="584740" y="106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CF350F-CCE7-4DB2-BDEE-8027BAB203C4}"/>
                </a:ext>
              </a:extLst>
            </p:cNvPr>
            <p:cNvSpPr/>
            <p:nvPr/>
          </p:nvSpPr>
          <p:spPr>
            <a:xfrm>
              <a:off x="5867400" y="3670458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3FB9FB0-BEB5-46ED-8A57-D3AED45A6DE4}"/>
                </a:ext>
              </a:extLst>
            </p:cNvPr>
            <p:cNvSpPr/>
            <p:nvPr/>
          </p:nvSpPr>
          <p:spPr>
            <a:xfrm>
              <a:off x="5829300" y="3670458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4D5EA97-A7FE-439C-BA18-7B3F1839732F}"/>
                </a:ext>
              </a:extLst>
            </p:cNvPr>
            <p:cNvSpPr/>
            <p:nvPr/>
          </p:nvSpPr>
          <p:spPr>
            <a:xfrm>
              <a:off x="6081426" y="3200400"/>
              <a:ext cx="95250" cy="209550"/>
            </a:xfrm>
            <a:custGeom>
              <a:avLst/>
              <a:gdLst>
                <a:gd name="connsiteX0" fmla="*/ 47625 w 95250"/>
                <a:gd name="connsiteY0" fmla="*/ 171450 h 209550"/>
                <a:gd name="connsiteX1" fmla="*/ 19050 w 95250"/>
                <a:gd name="connsiteY1" fmla="*/ 142875 h 209550"/>
                <a:gd name="connsiteX2" fmla="*/ 0 w 95250"/>
                <a:gd name="connsiteY2" fmla="*/ 142875 h 209550"/>
                <a:gd name="connsiteX3" fmla="*/ 38100 w 95250"/>
                <a:gd name="connsiteY3" fmla="*/ 189548 h 209550"/>
                <a:gd name="connsiteX4" fmla="*/ 38100 w 95250"/>
                <a:gd name="connsiteY4" fmla="*/ 209550 h 209550"/>
                <a:gd name="connsiteX5" fmla="*/ 57150 w 95250"/>
                <a:gd name="connsiteY5" fmla="*/ 209550 h 209550"/>
                <a:gd name="connsiteX6" fmla="*/ 57150 w 95250"/>
                <a:gd name="connsiteY6" fmla="*/ 189548 h 209550"/>
                <a:gd name="connsiteX7" fmla="*/ 95250 w 95250"/>
                <a:gd name="connsiteY7" fmla="*/ 142875 h 209550"/>
                <a:gd name="connsiteX8" fmla="*/ 51530 w 95250"/>
                <a:gd name="connsiteY8" fmla="*/ 96107 h 209550"/>
                <a:gd name="connsiteX9" fmla="*/ 19050 w 95250"/>
                <a:gd name="connsiteY9" fmla="*/ 66675 h 209550"/>
                <a:gd name="connsiteX10" fmla="*/ 47625 w 95250"/>
                <a:gd name="connsiteY10" fmla="*/ 38100 h 209550"/>
                <a:gd name="connsiteX11" fmla="*/ 76200 w 95250"/>
                <a:gd name="connsiteY11" fmla="*/ 66675 h 209550"/>
                <a:gd name="connsiteX12" fmla="*/ 95250 w 95250"/>
                <a:gd name="connsiteY12" fmla="*/ 66675 h 209550"/>
                <a:gd name="connsiteX13" fmla="*/ 57150 w 95250"/>
                <a:gd name="connsiteY13" fmla="*/ 20003 h 209550"/>
                <a:gd name="connsiteX14" fmla="*/ 57150 w 95250"/>
                <a:gd name="connsiteY14" fmla="*/ 0 h 209550"/>
                <a:gd name="connsiteX15" fmla="*/ 38100 w 95250"/>
                <a:gd name="connsiteY15" fmla="*/ 0 h 209550"/>
                <a:gd name="connsiteX16" fmla="*/ 38100 w 95250"/>
                <a:gd name="connsiteY16" fmla="*/ 20003 h 209550"/>
                <a:gd name="connsiteX17" fmla="*/ 0 w 95250"/>
                <a:gd name="connsiteY17" fmla="*/ 66675 h 209550"/>
                <a:gd name="connsiteX18" fmla="*/ 43720 w 95250"/>
                <a:gd name="connsiteY18" fmla="*/ 113443 h 209550"/>
                <a:gd name="connsiteX19" fmla="*/ 76200 w 95250"/>
                <a:gd name="connsiteY19" fmla="*/ 142875 h 209550"/>
                <a:gd name="connsiteX20" fmla="*/ 47625 w 95250"/>
                <a:gd name="connsiteY20" fmla="*/ 1714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250" h="209550">
                  <a:moveTo>
                    <a:pt x="47625" y="171450"/>
                  </a:moveTo>
                  <a:cubicBezTo>
                    <a:pt x="31909" y="171450"/>
                    <a:pt x="19050" y="158591"/>
                    <a:pt x="19050" y="142875"/>
                  </a:cubicBezTo>
                  <a:lnTo>
                    <a:pt x="0" y="142875"/>
                  </a:lnTo>
                  <a:cubicBezTo>
                    <a:pt x="0" y="165830"/>
                    <a:pt x="16383" y="185071"/>
                    <a:pt x="38100" y="189548"/>
                  </a:cubicBezTo>
                  <a:lnTo>
                    <a:pt x="38100" y="209550"/>
                  </a:lnTo>
                  <a:lnTo>
                    <a:pt x="57150" y="209550"/>
                  </a:lnTo>
                  <a:lnTo>
                    <a:pt x="57150" y="189548"/>
                  </a:lnTo>
                  <a:cubicBezTo>
                    <a:pt x="78867" y="185166"/>
                    <a:pt x="95250" y="165926"/>
                    <a:pt x="95250" y="142875"/>
                  </a:cubicBezTo>
                  <a:cubicBezTo>
                    <a:pt x="95250" y="116395"/>
                    <a:pt x="56007" y="98107"/>
                    <a:pt x="51530" y="96107"/>
                  </a:cubicBezTo>
                  <a:cubicBezTo>
                    <a:pt x="38386" y="90202"/>
                    <a:pt x="19050" y="76771"/>
                    <a:pt x="19050" y="66675"/>
                  </a:cubicBezTo>
                  <a:cubicBezTo>
                    <a:pt x="19050" y="50959"/>
                    <a:pt x="31909" y="38100"/>
                    <a:pt x="47625" y="38100"/>
                  </a:cubicBezTo>
                  <a:cubicBezTo>
                    <a:pt x="63341" y="38100"/>
                    <a:pt x="76200" y="50959"/>
                    <a:pt x="76200" y="66675"/>
                  </a:cubicBezTo>
                  <a:lnTo>
                    <a:pt x="95250" y="66675"/>
                  </a:lnTo>
                  <a:cubicBezTo>
                    <a:pt x="95250" y="43720"/>
                    <a:pt x="78867" y="24479"/>
                    <a:pt x="57150" y="20003"/>
                  </a:cubicBezTo>
                  <a:lnTo>
                    <a:pt x="57150" y="0"/>
                  </a:lnTo>
                  <a:lnTo>
                    <a:pt x="38100" y="0"/>
                  </a:lnTo>
                  <a:lnTo>
                    <a:pt x="38100" y="20003"/>
                  </a:lnTo>
                  <a:cubicBezTo>
                    <a:pt x="16383" y="24384"/>
                    <a:pt x="0" y="43625"/>
                    <a:pt x="0" y="66675"/>
                  </a:cubicBezTo>
                  <a:cubicBezTo>
                    <a:pt x="0" y="93155"/>
                    <a:pt x="39243" y="111443"/>
                    <a:pt x="43720" y="113443"/>
                  </a:cubicBezTo>
                  <a:cubicBezTo>
                    <a:pt x="56864" y="119348"/>
                    <a:pt x="76200" y="132779"/>
                    <a:pt x="76200" y="142875"/>
                  </a:cubicBezTo>
                  <a:cubicBezTo>
                    <a:pt x="76200" y="158591"/>
                    <a:pt x="63341" y="171450"/>
                    <a:pt x="47625" y="1714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AB92AE3-3CD7-4F4F-ADA6-33662B65573A}"/>
                </a:ext>
              </a:extLst>
            </p:cNvPr>
            <p:cNvSpPr/>
            <p:nvPr/>
          </p:nvSpPr>
          <p:spPr>
            <a:xfrm>
              <a:off x="5919501" y="3095625"/>
              <a:ext cx="419100" cy="419100"/>
            </a:xfrm>
            <a:custGeom>
              <a:avLst/>
              <a:gdLst>
                <a:gd name="connsiteX0" fmla="*/ 209550 w 419100"/>
                <a:gd name="connsiteY0" fmla="*/ 419100 h 419100"/>
                <a:gd name="connsiteX1" fmla="*/ 419100 w 419100"/>
                <a:gd name="connsiteY1" fmla="*/ 209550 h 419100"/>
                <a:gd name="connsiteX2" fmla="*/ 209550 w 419100"/>
                <a:gd name="connsiteY2" fmla="*/ 0 h 419100"/>
                <a:gd name="connsiteX3" fmla="*/ 0 w 419100"/>
                <a:gd name="connsiteY3" fmla="*/ 209550 h 419100"/>
                <a:gd name="connsiteX4" fmla="*/ 209550 w 419100"/>
                <a:gd name="connsiteY4" fmla="*/ 419100 h 419100"/>
                <a:gd name="connsiteX5" fmla="*/ 209550 w 419100"/>
                <a:gd name="connsiteY5" fmla="*/ 19050 h 419100"/>
                <a:gd name="connsiteX6" fmla="*/ 400050 w 419100"/>
                <a:gd name="connsiteY6" fmla="*/ 209550 h 419100"/>
                <a:gd name="connsiteX7" fmla="*/ 209550 w 419100"/>
                <a:gd name="connsiteY7" fmla="*/ 400050 h 419100"/>
                <a:gd name="connsiteX8" fmla="*/ 19050 w 419100"/>
                <a:gd name="connsiteY8" fmla="*/ 209550 h 419100"/>
                <a:gd name="connsiteX9" fmla="*/ 209550 w 419100"/>
                <a:gd name="connsiteY9" fmla="*/ 1905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00" h="419100">
                  <a:moveTo>
                    <a:pt x="209550" y="419100"/>
                  </a:moveTo>
                  <a:cubicBezTo>
                    <a:pt x="325088" y="419100"/>
                    <a:pt x="419100" y="325088"/>
                    <a:pt x="419100" y="209550"/>
                  </a:cubicBezTo>
                  <a:cubicBezTo>
                    <a:pt x="419100" y="94012"/>
                    <a:pt x="325088" y="0"/>
                    <a:pt x="209550" y="0"/>
                  </a:cubicBezTo>
                  <a:cubicBezTo>
                    <a:pt x="94012" y="0"/>
                    <a:pt x="0" y="94012"/>
                    <a:pt x="0" y="209550"/>
                  </a:cubicBezTo>
                  <a:cubicBezTo>
                    <a:pt x="0" y="325088"/>
                    <a:pt x="94012" y="419100"/>
                    <a:pt x="209550" y="419100"/>
                  </a:cubicBezTo>
                  <a:close/>
                  <a:moveTo>
                    <a:pt x="209550" y="19050"/>
                  </a:moveTo>
                  <a:cubicBezTo>
                    <a:pt x="314611" y="19050"/>
                    <a:pt x="400050" y="104489"/>
                    <a:pt x="400050" y="209550"/>
                  </a:cubicBezTo>
                  <a:cubicBezTo>
                    <a:pt x="400050" y="314611"/>
                    <a:pt x="314611" y="400050"/>
                    <a:pt x="209550" y="400050"/>
                  </a:cubicBezTo>
                  <a:cubicBezTo>
                    <a:pt x="104489" y="400050"/>
                    <a:pt x="19050" y="314611"/>
                    <a:pt x="19050" y="209550"/>
                  </a:cubicBezTo>
                  <a:cubicBezTo>
                    <a:pt x="19050" y="104489"/>
                    <a:pt x="104489" y="19050"/>
                    <a:pt x="20955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D1295C8-7752-46DA-93C8-F2A75FF77F09}"/>
                </a:ext>
              </a:extLst>
            </p:cNvPr>
            <p:cNvSpPr/>
            <p:nvPr/>
          </p:nvSpPr>
          <p:spPr>
            <a:xfrm>
              <a:off x="6014751" y="32956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7149E63-A9EF-44DF-AA9D-D93B668B5315}"/>
                </a:ext>
              </a:extLst>
            </p:cNvPr>
            <p:cNvSpPr/>
            <p:nvPr/>
          </p:nvSpPr>
          <p:spPr>
            <a:xfrm>
              <a:off x="6224301" y="3295650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2BE481E-DE73-4844-B39D-F23C2C587EAB}"/>
                </a:ext>
              </a:extLst>
            </p:cNvPr>
            <p:cNvSpPr/>
            <p:nvPr/>
          </p:nvSpPr>
          <p:spPr>
            <a:xfrm>
              <a:off x="5957601" y="3133725"/>
              <a:ext cx="342900" cy="342900"/>
            </a:xfrm>
            <a:custGeom>
              <a:avLst/>
              <a:gdLst>
                <a:gd name="connsiteX0" fmla="*/ 171450 w 342900"/>
                <a:gd name="connsiteY0" fmla="*/ 342900 h 342900"/>
                <a:gd name="connsiteX1" fmla="*/ 342900 w 342900"/>
                <a:gd name="connsiteY1" fmla="*/ 171450 h 342900"/>
                <a:gd name="connsiteX2" fmla="*/ 171450 w 342900"/>
                <a:gd name="connsiteY2" fmla="*/ 0 h 342900"/>
                <a:gd name="connsiteX3" fmla="*/ 0 w 342900"/>
                <a:gd name="connsiteY3" fmla="*/ 171450 h 342900"/>
                <a:gd name="connsiteX4" fmla="*/ 171450 w 342900"/>
                <a:gd name="connsiteY4" fmla="*/ 342900 h 342900"/>
                <a:gd name="connsiteX5" fmla="*/ 171450 w 342900"/>
                <a:gd name="connsiteY5" fmla="*/ 19050 h 342900"/>
                <a:gd name="connsiteX6" fmla="*/ 323850 w 342900"/>
                <a:gd name="connsiteY6" fmla="*/ 171450 h 342900"/>
                <a:gd name="connsiteX7" fmla="*/ 171450 w 342900"/>
                <a:gd name="connsiteY7" fmla="*/ 323850 h 342900"/>
                <a:gd name="connsiteX8" fmla="*/ 19050 w 342900"/>
                <a:gd name="connsiteY8" fmla="*/ 171450 h 342900"/>
                <a:gd name="connsiteX9" fmla="*/ 171450 w 342900"/>
                <a:gd name="connsiteY9" fmla="*/ 190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342900">
                  <a:moveTo>
                    <a:pt x="171450" y="342900"/>
                  </a:moveTo>
                  <a:cubicBezTo>
                    <a:pt x="265938" y="342900"/>
                    <a:pt x="342900" y="265938"/>
                    <a:pt x="342900" y="171450"/>
                  </a:cubicBezTo>
                  <a:cubicBezTo>
                    <a:pt x="342900" y="76962"/>
                    <a:pt x="265938" y="0"/>
                    <a:pt x="171450" y="0"/>
                  </a:cubicBezTo>
                  <a:cubicBezTo>
                    <a:pt x="76962" y="0"/>
                    <a:pt x="0" y="76962"/>
                    <a:pt x="0" y="171450"/>
                  </a:cubicBezTo>
                  <a:cubicBezTo>
                    <a:pt x="0" y="265938"/>
                    <a:pt x="76962" y="342900"/>
                    <a:pt x="171450" y="342900"/>
                  </a:cubicBezTo>
                  <a:close/>
                  <a:moveTo>
                    <a:pt x="171450" y="19050"/>
                  </a:moveTo>
                  <a:cubicBezTo>
                    <a:pt x="255461" y="19050"/>
                    <a:pt x="323850" y="87440"/>
                    <a:pt x="323850" y="171450"/>
                  </a:cubicBezTo>
                  <a:cubicBezTo>
                    <a:pt x="323850" y="255461"/>
                    <a:pt x="255461" y="323850"/>
                    <a:pt x="171450" y="323850"/>
                  </a:cubicBezTo>
                  <a:cubicBezTo>
                    <a:pt x="87440" y="323850"/>
                    <a:pt x="19050" y="255461"/>
                    <a:pt x="19050" y="171450"/>
                  </a:cubicBezTo>
                  <a:cubicBezTo>
                    <a:pt x="19050" y="87440"/>
                    <a:pt x="87440" y="19050"/>
                    <a:pt x="17145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aphic 8">
            <a:extLst>
              <a:ext uri="{FF2B5EF4-FFF2-40B4-BE49-F238E27FC236}">
                <a16:creationId xmlns:a16="http://schemas.microsoft.com/office/drawing/2014/main" id="{38CDD9EE-C7BB-4143-9180-2BF12E85D0D2}"/>
              </a:ext>
            </a:extLst>
          </p:cNvPr>
          <p:cNvGrpSpPr/>
          <p:nvPr/>
        </p:nvGrpSpPr>
        <p:grpSpPr>
          <a:xfrm>
            <a:off x="4043671" y="1279992"/>
            <a:ext cx="596931" cy="598741"/>
            <a:chOff x="3253309" y="5444421"/>
            <a:chExt cx="596931" cy="598741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5E21A6-EE03-441B-A333-C3F8487AF2A2}"/>
                </a:ext>
              </a:extLst>
            </p:cNvPr>
            <p:cNvSpPr/>
            <p:nvPr/>
          </p:nvSpPr>
          <p:spPr>
            <a:xfrm>
              <a:off x="3253309" y="5444421"/>
              <a:ext cx="314325" cy="495300"/>
            </a:xfrm>
            <a:custGeom>
              <a:avLst/>
              <a:gdLst>
                <a:gd name="connsiteX0" fmla="*/ 280607 w 314325"/>
                <a:gd name="connsiteY0" fmla="*/ 246793 h 495300"/>
                <a:gd name="connsiteX1" fmla="*/ 276225 w 314325"/>
                <a:gd name="connsiteY1" fmla="*/ 247555 h 495300"/>
                <a:gd name="connsiteX2" fmla="*/ 276225 w 314325"/>
                <a:gd name="connsiteY2" fmla="*/ 223552 h 495300"/>
                <a:gd name="connsiteX3" fmla="*/ 314230 w 314325"/>
                <a:gd name="connsiteY3" fmla="*/ 134779 h 495300"/>
                <a:gd name="connsiteX4" fmla="*/ 314325 w 314325"/>
                <a:gd name="connsiteY4" fmla="*/ 95250 h 495300"/>
                <a:gd name="connsiteX5" fmla="*/ 219075 w 314325"/>
                <a:gd name="connsiteY5" fmla="*/ 0 h 495300"/>
                <a:gd name="connsiteX6" fmla="*/ 123825 w 314325"/>
                <a:gd name="connsiteY6" fmla="*/ 95250 h 495300"/>
                <a:gd name="connsiteX7" fmla="*/ 123825 w 314325"/>
                <a:gd name="connsiteY7" fmla="*/ 133350 h 495300"/>
                <a:gd name="connsiteX8" fmla="*/ 123920 w 314325"/>
                <a:gd name="connsiteY8" fmla="*/ 134684 h 495300"/>
                <a:gd name="connsiteX9" fmla="*/ 161925 w 314325"/>
                <a:gd name="connsiteY9" fmla="*/ 223552 h 495300"/>
                <a:gd name="connsiteX10" fmla="*/ 161925 w 314325"/>
                <a:gd name="connsiteY10" fmla="*/ 247555 h 495300"/>
                <a:gd name="connsiteX11" fmla="*/ 157353 w 314325"/>
                <a:gd name="connsiteY11" fmla="*/ 246793 h 495300"/>
                <a:gd name="connsiteX12" fmla="*/ 136303 w 314325"/>
                <a:gd name="connsiteY12" fmla="*/ 278416 h 495300"/>
                <a:gd name="connsiteX13" fmla="*/ 87154 w 314325"/>
                <a:gd name="connsiteY13" fmla="*/ 300133 h 495300"/>
                <a:gd name="connsiteX14" fmla="*/ 0 w 314325"/>
                <a:gd name="connsiteY14" fmla="*/ 409575 h 495300"/>
                <a:gd name="connsiteX15" fmla="*/ 0 w 314325"/>
                <a:gd name="connsiteY15" fmla="*/ 495300 h 495300"/>
                <a:gd name="connsiteX16" fmla="*/ 19050 w 314325"/>
                <a:gd name="connsiteY16" fmla="*/ 495300 h 495300"/>
                <a:gd name="connsiteX17" fmla="*/ 19050 w 314325"/>
                <a:gd name="connsiteY17" fmla="*/ 409575 h 495300"/>
                <a:gd name="connsiteX18" fmla="*/ 93917 w 314325"/>
                <a:gd name="connsiteY18" fmla="*/ 317945 h 495300"/>
                <a:gd name="connsiteX19" fmla="*/ 141065 w 314325"/>
                <a:gd name="connsiteY19" fmla="*/ 297466 h 495300"/>
                <a:gd name="connsiteX20" fmla="*/ 179070 w 314325"/>
                <a:gd name="connsiteY20" fmla="*/ 335471 h 495300"/>
                <a:gd name="connsiteX21" fmla="*/ 219075 w 314325"/>
                <a:gd name="connsiteY21" fmla="*/ 315468 h 495300"/>
                <a:gd name="connsiteX22" fmla="*/ 259080 w 314325"/>
                <a:gd name="connsiteY22" fmla="*/ 335471 h 495300"/>
                <a:gd name="connsiteX23" fmla="*/ 307372 w 314325"/>
                <a:gd name="connsiteY23" fmla="*/ 286988 h 495300"/>
                <a:gd name="connsiteX24" fmla="*/ 280607 w 314325"/>
                <a:gd name="connsiteY24" fmla="*/ 246793 h 495300"/>
                <a:gd name="connsiteX25" fmla="*/ 219075 w 314325"/>
                <a:gd name="connsiteY25" fmla="*/ 19050 h 495300"/>
                <a:gd name="connsiteX26" fmla="*/ 295085 w 314325"/>
                <a:gd name="connsiteY26" fmla="*/ 89440 h 495300"/>
                <a:gd name="connsiteX27" fmla="*/ 266224 w 314325"/>
                <a:gd name="connsiteY27" fmla="*/ 103823 h 495300"/>
                <a:gd name="connsiteX28" fmla="*/ 170974 w 314325"/>
                <a:gd name="connsiteY28" fmla="*/ 65723 h 495300"/>
                <a:gd name="connsiteX29" fmla="*/ 143732 w 314325"/>
                <a:gd name="connsiteY29" fmla="*/ 79439 h 495300"/>
                <a:gd name="connsiteX30" fmla="*/ 219075 w 314325"/>
                <a:gd name="connsiteY30" fmla="*/ 19050 h 495300"/>
                <a:gd name="connsiteX31" fmla="*/ 142875 w 314325"/>
                <a:gd name="connsiteY31" fmla="*/ 132683 h 495300"/>
                <a:gd name="connsiteX32" fmla="*/ 142875 w 314325"/>
                <a:gd name="connsiteY32" fmla="*/ 101156 h 495300"/>
                <a:gd name="connsiteX33" fmla="*/ 171926 w 314325"/>
                <a:gd name="connsiteY33" fmla="*/ 86678 h 495300"/>
                <a:gd name="connsiteX34" fmla="*/ 267176 w 314325"/>
                <a:gd name="connsiteY34" fmla="*/ 124778 h 495300"/>
                <a:gd name="connsiteX35" fmla="*/ 295275 w 314325"/>
                <a:gd name="connsiteY35" fmla="*/ 110681 h 495300"/>
                <a:gd name="connsiteX36" fmla="*/ 295275 w 314325"/>
                <a:gd name="connsiteY36" fmla="*/ 132683 h 495300"/>
                <a:gd name="connsiteX37" fmla="*/ 261747 w 314325"/>
                <a:gd name="connsiteY37" fmla="*/ 210884 h 495300"/>
                <a:gd name="connsiteX38" fmla="*/ 219075 w 314325"/>
                <a:gd name="connsiteY38" fmla="*/ 219075 h 495300"/>
                <a:gd name="connsiteX39" fmla="*/ 176403 w 314325"/>
                <a:gd name="connsiteY39" fmla="*/ 210884 h 495300"/>
                <a:gd name="connsiteX40" fmla="*/ 142875 w 314325"/>
                <a:gd name="connsiteY40" fmla="*/ 132683 h 495300"/>
                <a:gd name="connsiteX41" fmla="*/ 180975 w 314325"/>
                <a:gd name="connsiteY41" fmla="*/ 232791 h 495300"/>
                <a:gd name="connsiteX42" fmla="*/ 219075 w 314325"/>
                <a:gd name="connsiteY42" fmla="*/ 238125 h 495300"/>
                <a:gd name="connsiteX43" fmla="*/ 257175 w 314325"/>
                <a:gd name="connsiteY43" fmla="*/ 232791 h 495300"/>
                <a:gd name="connsiteX44" fmla="*/ 257175 w 314325"/>
                <a:gd name="connsiteY44" fmla="*/ 250698 h 495300"/>
                <a:gd name="connsiteX45" fmla="*/ 218980 w 314325"/>
                <a:gd name="connsiteY45" fmla="*/ 257080 h 495300"/>
                <a:gd name="connsiteX46" fmla="*/ 180975 w 314325"/>
                <a:gd name="connsiteY46" fmla="*/ 250698 h 495300"/>
                <a:gd name="connsiteX47" fmla="*/ 180975 w 314325"/>
                <a:gd name="connsiteY47" fmla="*/ 232791 h 495300"/>
                <a:gd name="connsiteX48" fmla="*/ 255270 w 314325"/>
                <a:gd name="connsiteY48" fmla="*/ 312230 h 495300"/>
                <a:gd name="connsiteX49" fmla="*/ 219075 w 314325"/>
                <a:gd name="connsiteY49" fmla="*/ 294132 h 495300"/>
                <a:gd name="connsiteX50" fmla="*/ 182690 w 314325"/>
                <a:gd name="connsiteY50" fmla="*/ 312230 h 495300"/>
                <a:gd name="connsiteX51" fmla="*/ 154972 w 314325"/>
                <a:gd name="connsiteY51" fmla="*/ 284512 h 495300"/>
                <a:gd name="connsiteX52" fmla="*/ 166306 w 314325"/>
                <a:gd name="connsiteY52" fmla="*/ 267557 h 495300"/>
                <a:gd name="connsiteX53" fmla="*/ 218980 w 314325"/>
                <a:gd name="connsiteY53" fmla="*/ 276320 h 495300"/>
                <a:gd name="connsiteX54" fmla="*/ 271653 w 314325"/>
                <a:gd name="connsiteY54" fmla="*/ 267557 h 495300"/>
                <a:gd name="connsiteX55" fmla="*/ 282988 w 314325"/>
                <a:gd name="connsiteY55" fmla="*/ 284512 h 495300"/>
                <a:gd name="connsiteX56" fmla="*/ 255270 w 314325"/>
                <a:gd name="connsiteY56" fmla="*/ 31223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14325" h="495300">
                  <a:moveTo>
                    <a:pt x="280607" y="246793"/>
                  </a:moveTo>
                  <a:lnTo>
                    <a:pt x="276225" y="247555"/>
                  </a:lnTo>
                  <a:lnTo>
                    <a:pt x="276225" y="223552"/>
                  </a:lnTo>
                  <a:cubicBezTo>
                    <a:pt x="285274" y="215170"/>
                    <a:pt x="306324" y="190310"/>
                    <a:pt x="314230" y="134779"/>
                  </a:cubicBezTo>
                  <a:lnTo>
                    <a:pt x="314325" y="95250"/>
                  </a:lnTo>
                  <a:cubicBezTo>
                    <a:pt x="314325" y="32004"/>
                    <a:pt x="282321" y="0"/>
                    <a:pt x="219075" y="0"/>
                  </a:cubicBezTo>
                  <a:cubicBezTo>
                    <a:pt x="155829" y="0"/>
                    <a:pt x="123825" y="32004"/>
                    <a:pt x="123825" y="95250"/>
                  </a:cubicBezTo>
                  <a:lnTo>
                    <a:pt x="123825" y="133350"/>
                  </a:lnTo>
                  <a:lnTo>
                    <a:pt x="123920" y="134684"/>
                  </a:lnTo>
                  <a:cubicBezTo>
                    <a:pt x="131826" y="190310"/>
                    <a:pt x="152876" y="215170"/>
                    <a:pt x="161925" y="223552"/>
                  </a:cubicBezTo>
                  <a:lnTo>
                    <a:pt x="161925" y="247555"/>
                  </a:lnTo>
                  <a:lnTo>
                    <a:pt x="157353" y="246793"/>
                  </a:lnTo>
                  <a:lnTo>
                    <a:pt x="136303" y="278416"/>
                  </a:lnTo>
                  <a:cubicBezTo>
                    <a:pt x="119634" y="287655"/>
                    <a:pt x="103156" y="294037"/>
                    <a:pt x="87154" y="300133"/>
                  </a:cubicBezTo>
                  <a:cubicBezTo>
                    <a:pt x="42386" y="317183"/>
                    <a:pt x="0" y="333280"/>
                    <a:pt x="0" y="409575"/>
                  </a:cubicBezTo>
                  <a:lnTo>
                    <a:pt x="0" y="495300"/>
                  </a:lnTo>
                  <a:lnTo>
                    <a:pt x="19050" y="495300"/>
                  </a:lnTo>
                  <a:lnTo>
                    <a:pt x="19050" y="409575"/>
                  </a:lnTo>
                  <a:cubicBezTo>
                    <a:pt x="19050" y="346424"/>
                    <a:pt x="48863" y="335090"/>
                    <a:pt x="93917" y="317945"/>
                  </a:cubicBezTo>
                  <a:cubicBezTo>
                    <a:pt x="108490" y="312515"/>
                    <a:pt x="124778" y="306134"/>
                    <a:pt x="141065" y="297466"/>
                  </a:cubicBezTo>
                  <a:lnTo>
                    <a:pt x="179070" y="335471"/>
                  </a:lnTo>
                  <a:lnTo>
                    <a:pt x="219075" y="315468"/>
                  </a:lnTo>
                  <a:lnTo>
                    <a:pt x="259080" y="335471"/>
                  </a:lnTo>
                  <a:lnTo>
                    <a:pt x="307372" y="286988"/>
                  </a:lnTo>
                  <a:lnTo>
                    <a:pt x="280607" y="246793"/>
                  </a:lnTo>
                  <a:close/>
                  <a:moveTo>
                    <a:pt x="219075" y="19050"/>
                  </a:moveTo>
                  <a:cubicBezTo>
                    <a:pt x="269748" y="19050"/>
                    <a:pt x="293370" y="40862"/>
                    <a:pt x="295085" y="89440"/>
                  </a:cubicBezTo>
                  <a:lnTo>
                    <a:pt x="266224" y="103823"/>
                  </a:lnTo>
                  <a:lnTo>
                    <a:pt x="170974" y="65723"/>
                  </a:lnTo>
                  <a:lnTo>
                    <a:pt x="143732" y="79439"/>
                  </a:lnTo>
                  <a:cubicBezTo>
                    <a:pt x="148304" y="37910"/>
                    <a:pt x="172022" y="19050"/>
                    <a:pt x="219075" y="19050"/>
                  </a:cubicBezTo>
                  <a:close/>
                  <a:moveTo>
                    <a:pt x="142875" y="132683"/>
                  </a:moveTo>
                  <a:lnTo>
                    <a:pt x="142875" y="101156"/>
                  </a:lnTo>
                  <a:lnTo>
                    <a:pt x="171926" y="86678"/>
                  </a:lnTo>
                  <a:lnTo>
                    <a:pt x="267176" y="124778"/>
                  </a:lnTo>
                  <a:lnTo>
                    <a:pt x="295275" y="110681"/>
                  </a:lnTo>
                  <a:lnTo>
                    <a:pt x="295275" y="132683"/>
                  </a:lnTo>
                  <a:cubicBezTo>
                    <a:pt x="287084" y="188976"/>
                    <a:pt x="264700" y="208502"/>
                    <a:pt x="261747" y="210884"/>
                  </a:cubicBezTo>
                  <a:cubicBezTo>
                    <a:pt x="244983" y="218980"/>
                    <a:pt x="219361" y="219075"/>
                    <a:pt x="219075" y="219075"/>
                  </a:cubicBezTo>
                  <a:cubicBezTo>
                    <a:pt x="218789" y="219075"/>
                    <a:pt x="193167" y="218885"/>
                    <a:pt x="176403" y="210884"/>
                  </a:cubicBezTo>
                  <a:cubicBezTo>
                    <a:pt x="173355" y="208502"/>
                    <a:pt x="151067" y="189071"/>
                    <a:pt x="142875" y="132683"/>
                  </a:cubicBezTo>
                  <a:close/>
                  <a:moveTo>
                    <a:pt x="180975" y="232791"/>
                  </a:moveTo>
                  <a:cubicBezTo>
                    <a:pt x="199168" y="238030"/>
                    <a:pt x="218123" y="238125"/>
                    <a:pt x="219075" y="238125"/>
                  </a:cubicBezTo>
                  <a:cubicBezTo>
                    <a:pt x="220028" y="238125"/>
                    <a:pt x="238982" y="238030"/>
                    <a:pt x="257175" y="232791"/>
                  </a:cubicBezTo>
                  <a:lnTo>
                    <a:pt x="257175" y="250698"/>
                  </a:lnTo>
                  <a:lnTo>
                    <a:pt x="218980" y="257080"/>
                  </a:lnTo>
                  <a:lnTo>
                    <a:pt x="180975" y="250698"/>
                  </a:lnTo>
                  <a:lnTo>
                    <a:pt x="180975" y="232791"/>
                  </a:lnTo>
                  <a:close/>
                  <a:moveTo>
                    <a:pt x="255270" y="312230"/>
                  </a:moveTo>
                  <a:lnTo>
                    <a:pt x="219075" y="294132"/>
                  </a:lnTo>
                  <a:lnTo>
                    <a:pt x="182690" y="312230"/>
                  </a:lnTo>
                  <a:lnTo>
                    <a:pt x="154972" y="284512"/>
                  </a:lnTo>
                  <a:lnTo>
                    <a:pt x="166306" y="267557"/>
                  </a:lnTo>
                  <a:lnTo>
                    <a:pt x="218980" y="276320"/>
                  </a:lnTo>
                  <a:lnTo>
                    <a:pt x="271653" y="267557"/>
                  </a:lnTo>
                  <a:lnTo>
                    <a:pt x="282988" y="284512"/>
                  </a:lnTo>
                  <a:lnTo>
                    <a:pt x="255270" y="312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793918-37C0-4434-BC93-BC4C13DDCE1E}"/>
                </a:ext>
              </a:extLst>
            </p:cNvPr>
            <p:cNvSpPr/>
            <p:nvPr/>
          </p:nvSpPr>
          <p:spPr>
            <a:xfrm>
              <a:off x="3462859" y="5825421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3CB1CF-CF62-471A-B1C5-B2745BA3B91A}"/>
                </a:ext>
              </a:extLst>
            </p:cNvPr>
            <p:cNvSpPr/>
            <p:nvPr/>
          </p:nvSpPr>
          <p:spPr>
            <a:xfrm>
              <a:off x="3462859" y="5787321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19050 w 19050"/>
                <a:gd name="connsiteY1" fmla="*/ 0 h 19050"/>
                <a:gd name="connsiteX2" fmla="*/ 19050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5E0E825-09E3-4331-977A-385F2FE07770}"/>
                </a:ext>
              </a:extLst>
            </p:cNvPr>
            <p:cNvSpPr/>
            <p:nvPr/>
          </p:nvSpPr>
          <p:spPr>
            <a:xfrm>
              <a:off x="3329509" y="5863521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3CC6221-19B2-42F3-BF5E-484DE2397F4B}"/>
                </a:ext>
              </a:extLst>
            </p:cNvPr>
            <p:cNvSpPr/>
            <p:nvPr/>
          </p:nvSpPr>
          <p:spPr>
            <a:xfrm>
              <a:off x="3513722" y="5706739"/>
              <a:ext cx="336518" cy="336422"/>
            </a:xfrm>
            <a:custGeom>
              <a:avLst/>
              <a:gdLst>
                <a:gd name="connsiteX0" fmla="*/ 335566 w 336518"/>
                <a:gd name="connsiteY0" fmla="*/ 150590 h 336422"/>
                <a:gd name="connsiteX1" fmla="*/ 334804 w 336518"/>
                <a:gd name="connsiteY1" fmla="*/ 143066 h 336422"/>
                <a:gd name="connsiteX2" fmla="*/ 300799 w 336518"/>
                <a:gd name="connsiteY2" fmla="*/ 134588 h 336422"/>
                <a:gd name="connsiteX3" fmla="*/ 299847 w 336518"/>
                <a:gd name="connsiteY3" fmla="*/ 131254 h 336422"/>
                <a:gd name="connsiteX4" fmla="*/ 324993 w 336518"/>
                <a:gd name="connsiteY4" fmla="*/ 106870 h 336422"/>
                <a:gd name="connsiteX5" fmla="*/ 321945 w 336518"/>
                <a:gd name="connsiteY5" fmla="*/ 100013 h 336422"/>
                <a:gd name="connsiteX6" fmla="*/ 304133 w 336518"/>
                <a:gd name="connsiteY6" fmla="*/ 69342 h 336422"/>
                <a:gd name="connsiteX7" fmla="*/ 299752 w 336518"/>
                <a:gd name="connsiteY7" fmla="*/ 63246 h 336422"/>
                <a:gd name="connsiteX8" fmla="*/ 266033 w 336518"/>
                <a:gd name="connsiteY8" fmla="*/ 72866 h 336422"/>
                <a:gd name="connsiteX9" fmla="*/ 263652 w 336518"/>
                <a:gd name="connsiteY9" fmla="*/ 70485 h 336422"/>
                <a:gd name="connsiteX10" fmla="*/ 273272 w 336518"/>
                <a:gd name="connsiteY10" fmla="*/ 36766 h 336422"/>
                <a:gd name="connsiteX11" fmla="*/ 267176 w 336518"/>
                <a:gd name="connsiteY11" fmla="*/ 32385 h 336422"/>
                <a:gd name="connsiteX12" fmla="*/ 236506 w 336518"/>
                <a:gd name="connsiteY12" fmla="*/ 14573 h 336422"/>
                <a:gd name="connsiteX13" fmla="*/ 229648 w 336518"/>
                <a:gd name="connsiteY13" fmla="*/ 11525 h 336422"/>
                <a:gd name="connsiteX14" fmla="*/ 205264 w 336518"/>
                <a:gd name="connsiteY14" fmla="*/ 36671 h 336422"/>
                <a:gd name="connsiteX15" fmla="*/ 201930 w 336518"/>
                <a:gd name="connsiteY15" fmla="*/ 35719 h 336422"/>
                <a:gd name="connsiteX16" fmla="*/ 193453 w 336518"/>
                <a:gd name="connsiteY16" fmla="*/ 1714 h 336422"/>
                <a:gd name="connsiteX17" fmla="*/ 186023 w 336518"/>
                <a:gd name="connsiteY17" fmla="*/ 952 h 336422"/>
                <a:gd name="connsiteX18" fmla="*/ 168307 w 336518"/>
                <a:gd name="connsiteY18" fmla="*/ 0 h 336422"/>
                <a:gd name="connsiteX19" fmla="*/ 150590 w 336518"/>
                <a:gd name="connsiteY19" fmla="*/ 952 h 336422"/>
                <a:gd name="connsiteX20" fmla="*/ 143066 w 336518"/>
                <a:gd name="connsiteY20" fmla="*/ 1714 h 336422"/>
                <a:gd name="connsiteX21" fmla="*/ 134588 w 336518"/>
                <a:gd name="connsiteY21" fmla="*/ 35719 h 336422"/>
                <a:gd name="connsiteX22" fmla="*/ 131159 w 336518"/>
                <a:gd name="connsiteY22" fmla="*/ 36671 h 336422"/>
                <a:gd name="connsiteX23" fmla="*/ 106775 w 336518"/>
                <a:gd name="connsiteY23" fmla="*/ 11525 h 336422"/>
                <a:gd name="connsiteX24" fmla="*/ 99917 w 336518"/>
                <a:gd name="connsiteY24" fmla="*/ 14573 h 336422"/>
                <a:gd name="connsiteX25" fmla="*/ 69247 w 336518"/>
                <a:gd name="connsiteY25" fmla="*/ 32385 h 336422"/>
                <a:gd name="connsiteX26" fmla="*/ 63246 w 336518"/>
                <a:gd name="connsiteY26" fmla="*/ 36766 h 336422"/>
                <a:gd name="connsiteX27" fmla="*/ 72866 w 336518"/>
                <a:gd name="connsiteY27" fmla="*/ 70390 h 336422"/>
                <a:gd name="connsiteX28" fmla="*/ 70485 w 336518"/>
                <a:gd name="connsiteY28" fmla="*/ 72771 h 336422"/>
                <a:gd name="connsiteX29" fmla="*/ 36767 w 336518"/>
                <a:gd name="connsiteY29" fmla="*/ 63151 h 336422"/>
                <a:gd name="connsiteX30" fmla="*/ 32385 w 336518"/>
                <a:gd name="connsiteY30" fmla="*/ 69247 h 336422"/>
                <a:gd name="connsiteX31" fmla="*/ 14573 w 336518"/>
                <a:gd name="connsiteY31" fmla="*/ 99917 h 336422"/>
                <a:gd name="connsiteX32" fmla="*/ 11525 w 336518"/>
                <a:gd name="connsiteY32" fmla="*/ 106775 h 336422"/>
                <a:gd name="connsiteX33" fmla="*/ 36671 w 336518"/>
                <a:gd name="connsiteY33" fmla="*/ 131159 h 336422"/>
                <a:gd name="connsiteX34" fmla="*/ 35719 w 336518"/>
                <a:gd name="connsiteY34" fmla="*/ 134493 h 336422"/>
                <a:gd name="connsiteX35" fmla="*/ 1715 w 336518"/>
                <a:gd name="connsiteY35" fmla="*/ 142970 h 336422"/>
                <a:gd name="connsiteX36" fmla="*/ 953 w 336518"/>
                <a:gd name="connsiteY36" fmla="*/ 150495 h 336422"/>
                <a:gd name="connsiteX37" fmla="*/ 0 w 336518"/>
                <a:gd name="connsiteY37" fmla="*/ 168212 h 336422"/>
                <a:gd name="connsiteX38" fmla="*/ 953 w 336518"/>
                <a:gd name="connsiteY38" fmla="*/ 185928 h 336422"/>
                <a:gd name="connsiteX39" fmla="*/ 1715 w 336518"/>
                <a:gd name="connsiteY39" fmla="*/ 193453 h 336422"/>
                <a:gd name="connsiteX40" fmla="*/ 35719 w 336518"/>
                <a:gd name="connsiteY40" fmla="*/ 201930 h 336422"/>
                <a:gd name="connsiteX41" fmla="*/ 36671 w 336518"/>
                <a:gd name="connsiteY41" fmla="*/ 205264 h 336422"/>
                <a:gd name="connsiteX42" fmla="*/ 11525 w 336518"/>
                <a:gd name="connsiteY42" fmla="*/ 229648 h 336422"/>
                <a:gd name="connsiteX43" fmla="*/ 14573 w 336518"/>
                <a:gd name="connsiteY43" fmla="*/ 236506 h 336422"/>
                <a:gd name="connsiteX44" fmla="*/ 32385 w 336518"/>
                <a:gd name="connsiteY44" fmla="*/ 267176 h 336422"/>
                <a:gd name="connsiteX45" fmla="*/ 36767 w 336518"/>
                <a:gd name="connsiteY45" fmla="*/ 273272 h 336422"/>
                <a:gd name="connsiteX46" fmla="*/ 70485 w 336518"/>
                <a:gd name="connsiteY46" fmla="*/ 263652 h 336422"/>
                <a:gd name="connsiteX47" fmla="*/ 72866 w 336518"/>
                <a:gd name="connsiteY47" fmla="*/ 266033 h 336422"/>
                <a:gd name="connsiteX48" fmla="*/ 63246 w 336518"/>
                <a:gd name="connsiteY48" fmla="*/ 299657 h 336422"/>
                <a:gd name="connsiteX49" fmla="*/ 69247 w 336518"/>
                <a:gd name="connsiteY49" fmla="*/ 304038 h 336422"/>
                <a:gd name="connsiteX50" fmla="*/ 99917 w 336518"/>
                <a:gd name="connsiteY50" fmla="*/ 321850 h 336422"/>
                <a:gd name="connsiteX51" fmla="*/ 106775 w 336518"/>
                <a:gd name="connsiteY51" fmla="*/ 324898 h 336422"/>
                <a:gd name="connsiteX52" fmla="*/ 131159 w 336518"/>
                <a:gd name="connsiteY52" fmla="*/ 299752 h 336422"/>
                <a:gd name="connsiteX53" fmla="*/ 134588 w 336518"/>
                <a:gd name="connsiteY53" fmla="*/ 300704 h 336422"/>
                <a:gd name="connsiteX54" fmla="*/ 143066 w 336518"/>
                <a:gd name="connsiteY54" fmla="*/ 334709 h 336422"/>
                <a:gd name="connsiteX55" fmla="*/ 150590 w 336518"/>
                <a:gd name="connsiteY55" fmla="*/ 335470 h 336422"/>
                <a:gd name="connsiteX56" fmla="*/ 168307 w 336518"/>
                <a:gd name="connsiteY56" fmla="*/ 336423 h 336422"/>
                <a:gd name="connsiteX57" fmla="*/ 186023 w 336518"/>
                <a:gd name="connsiteY57" fmla="*/ 335470 h 336422"/>
                <a:gd name="connsiteX58" fmla="*/ 193453 w 336518"/>
                <a:gd name="connsiteY58" fmla="*/ 334709 h 336422"/>
                <a:gd name="connsiteX59" fmla="*/ 201930 w 336518"/>
                <a:gd name="connsiteY59" fmla="*/ 300704 h 336422"/>
                <a:gd name="connsiteX60" fmla="*/ 205264 w 336518"/>
                <a:gd name="connsiteY60" fmla="*/ 299752 h 336422"/>
                <a:gd name="connsiteX61" fmla="*/ 229648 w 336518"/>
                <a:gd name="connsiteY61" fmla="*/ 324898 h 336422"/>
                <a:gd name="connsiteX62" fmla="*/ 236506 w 336518"/>
                <a:gd name="connsiteY62" fmla="*/ 321850 h 336422"/>
                <a:gd name="connsiteX63" fmla="*/ 267176 w 336518"/>
                <a:gd name="connsiteY63" fmla="*/ 304038 h 336422"/>
                <a:gd name="connsiteX64" fmla="*/ 273272 w 336518"/>
                <a:gd name="connsiteY64" fmla="*/ 299657 h 336422"/>
                <a:gd name="connsiteX65" fmla="*/ 263652 w 336518"/>
                <a:gd name="connsiteY65" fmla="*/ 266033 h 336422"/>
                <a:gd name="connsiteX66" fmla="*/ 266033 w 336518"/>
                <a:gd name="connsiteY66" fmla="*/ 263652 h 336422"/>
                <a:gd name="connsiteX67" fmla="*/ 299752 w 336518"/>
                <a:gd name="connsiteY67" fmla="*/ 273272 h 336422"/>
                <a:gd name="connsiteX68" fmla="*/ 304133 w 336518"/>
                <a:gd name="connsiteY68" fmla="*/ 267176 h 336422"/>
                <a:gd name="connsiteX69" fmla="*/ 321945 w 336518"/>
                <a:gd name="connsiteY69" fmla="*/ 236506 h 336422"/>
                <a:gd name="connsiteX70" fmla="*/ 324993 w 336518"/>
                <a:gd name="connsiteY70" fmla="*/ 229648 h 336422"/>
                <a:gd name="connsiteX71" fmla="*/ 299847 w 336518"/>
                <a:gd name="connsiteY71" fmla="*/ 205264 h 336422"/>
                <a:gd name="connsiteX72" fmla="*/ 300799 w 336518"/>
                <a:gd name="connsiteY72" fmla="*/ 201930 h 336422"/>
                <a:gd name="connsiteX73" fmla="*/ 334804 w 336518"/>
                <a:gd name="connsiteY73" fmla="*/ 193453 h 336422"/>
                <a:gd name="connsiteX74" fmla="*/ 335566 w 336518"/>
                <a:gd name="connsiteY74" fmla="*/ 186023 h 336422"/>
                <a:gd name="connsiteX75" fmla="*/ 336518 w 336518"/>
                <a:gd name="connsiteY75" fmla="*/ 168307 h 336422"/>
                <a:gd name="connsiteX76" fmla="*/ 335566 w 336518"/>
                <a:gd name="connsiteY76" fmla="*/ 150590 h 336422"/>
                <a:gd name="connsiteX77" fmla="*/ 314897 w 336518"/>
                <a:gd name="connsiteY77" fmla="*/ 176308 h 336422"/>
                <a:gd name="connsiteX78" fmla="*/ 282702 w 336518"/>
                <a:gd name="connsiteY78" fmla="*/ 184404 h 336422"/>
                <a:gd name="connsiteX79" fmla="*/ 281369 w 336518"/>
                <a:gd name="connsiteY79" fmla="*/ 191071 h 336422"/>
                <a:gd name="connsiteX80" fmla="*/ 277559 w 336518"/>
                <a:gd name="connsiteY80" fmla="*/ 205073 h 336422"/>
                <a:gd name="connsiteX81" fmla="*/ 275368 w 336518"/>
                <a:gd name="connsiteY81" fmla="*/ 211455 h 336422"/>
                <a:gd name="connsiteX82" fmla="*/ 299180 w 336518"/>
                <a:gd name="connsiteY82" fmla="*/ 234505 h 336422"/>
                <a:gd name="connsiteX83" fmla="*/ 291084 w 336518"/>
                <a:gd name="connsiteY83" fmla="*/ 248507 h 336422"/>
                <a:gd name="connsiteX84" fmla="*/ 259175 w 336518"/>
                <a:gd name="connsiteY84" fmla="*/ 239363 h 336422"/>
                <a:gd name="connsiteX85" fmla="*/ 254699 w 336518"/>
                <a:gd name="connsiteY85" fmla="*/ 244412 h 336422"/>
                <a:gd name="connsiteX86" fmla="*/ 244507 w 336518"/>
                <a:gd name="connsiteY86" fmla="*/ 254603 h 336422"/>
                <a:gd name="connsiteX87" fmla="*/ 239459 w 336518"/>
                <a:gd name="connsiteY87" fmla="*/ 259080 h 336422"/>
                <a:gd name="connsiteX88" fmla="*/ 248602 w 336518"/>
                <a:gd name="connsiteY88" fmla="*/ 290989 h 336422"/>
                <a:gd name="connsiteX89" fmla="*/ 234601 w 336518"/>
                <a:gd name="connsiteY89" fmla="*/ 299085 h 336422"/>
                <a:gd name="connsiteX90" fmla="*/ 211550 w 336518"/>
                <a:gd name="connsiteY90" fmla="*/ 275177 h 336422"/>
                <a:gd name="connsiteX91" fmla="*/ 205169 w 336518"/>
                <a:gd name="connsiteY91" fmla="*/ 277368 h 336422"/>
                <a:gd name="connsiteX92" fmla="*/ 191167 w 336518"/>
                <a:gd name="connsiteY92" fmla="*/ 281178 h 336422"/>
                <a:gd name="connsiteX93" fmla="*/ 184499 w 336518"/>
                <a:gd name="connsiteY93" fmla="*/ 282512 h 336422"/>
                <a:gd name="connsiteX94" fmla="*/ 176403 w 336518"/>
                <a:gd name="connsiteY94" fmla="*/ 314706 h 336422"/>
                <a:gd name="connsiteX95" fmla="*/ 168307 w 336518"/>
                <a:gd name="connsiteY95" fmla="*/ 314896 h 336422"/>
                <a:gd name="connsiteX96" fmla="*/ 160306 w 336518"/>
                <a:gd name="connsiteY96" fmla="*/ 314706 h 336422"/>
                <a:gd name="connsiteX97" fmla="*/ 152210 w 336518"/>
                <a:gd name="connsiteY97" fmla="*/ 282512 h 336422"/>
                <a:gd name="connsiteX98" fmla="*/ 145542 w 336518"/>
                <a:gd name="connsiteY98" fmla="*/ 281178 h 336422"/>
                <a:gd name="connsiteX99" fmla="*/ 131540 w 336518"/>
                <a:gd name="connsiteY99" fmla="*/ 277368 h 336422"/>
                <a:gd name="connsiteX100" fmla="*/ 125158 w 336518"/>
                <a:gd name="connsiteY100" fmla="*/ 275177 h 336422"/>
                <a:gd name="connsiteX101" fmla="*/ 102108 w 336518"/>
                <a:gd name="connsiteY101" fmla="*/ 299085 h 336422"/>
                <a:gd name="connsiteX102" fmla="*/ 88201 w 336518"/>
                <a:gd name="connsiteY102" fmla="*/ 290989 h 336422"/>
                <a:gd name="connsiteX103" fmla="*/ 97346 w 336518"/>
                <a:gd name="connsiteY103" fmla="*/ 259080 h 336422"/>
                <a:gd name="connsiteX104" fmla="*/ 92012 w 336518"/>
                <a:gd name="connsiteY104" fmla="*/ 254698 h 336422"/>
                <a:gd name="connsiteX105" fmla="*/ 81820 w 336518"/>
                <a:gd name="connsiteY105" fmla="*/ 244507 h 336422"/>
                <a:gd name="connsiteX106" fmla="*/ 77343 w 336518"/>
                <a:gd name="connsiteY106" fmla="*/ 239459 h 336422"/>
                <a:gd name="connsiteX107" fmla="*/ 45434 w 336518"/>
                <a:gd name="connsiteY107" fmla="*/ 248602 h 336422"/>
                <a:gd name="connsiteX108" fmla="*/ 37338 w 336518"/>
                <a:gd name="connsiteY108" fmla="*/ 234601 h 336422"/>
                <a:gd name="connsiteX109" fmla="*/ 61246 w 336518"/>
                <a:gd name="connsiteY109" fmla="*/ 211550 h 336422"/>
                <a:gd name="connsiteX110" fmla="*/ 59055 w 336518"/>
                <a:gd name="connsiteY110" fmla="*/ 205169 h 336422"/>
                <a:gd name="connsiteX111" fmla="*/ 55245 w 336518"/>
                <a:gd name="connsiteY111" fmla="*/ 191167 h 336422"/>
                <a:gd name="connsiteX112" fmla="*/ 53912 w 336518"/>
                <a:gd name="connsiteY112" fmla="*/ 184499 h 336422"/>
                <a:gd name="connsiteX113" fmla="*/ 21717 w 336518"/>
                <a:gd name="connsiteY113" fmla="*/ 176403 h 336422"/>
                <a:gd name="connsiteX114" fmla="*/ 21527 w 336518"/>
                <a:gd name="connsiteY114" fmla="*/ 168307 h 336422"/>
                <a:gd name="connsiteX115" fmla="*/ 21717 w 336518"/>
                <a:gd name="connsiteY115" fmla="*/ 160306 h 336422"/>
                <a:gd name="connsiteX116" fmla="*/ 53912 w 336518"/>
                <a:gd name="connsiteY116" fmla="*/ 152210 h 336422"/>
                <a:gd name="connsiteX117" fmla="*/ 55245 w 336518"/>
                <a:gd name="connsiteY117" fmla="*/ 145542 h 336422"/>
                <a:gd name="connsiteX118" fmla="*/ 59055 w 336518"/>
                <a:gd name="connsiteY118" fmla="*/ 131540 h 336422"/>
                <a:gd name="connsiteX119" fmla="*/ 61246 w 336518"/>
                <a:gd name="connsiteY119" fmla="*/ 125158 h 336422"/>
                <a:gd name="connsiteX120" fmla="*/ 37338 w 336518"/>
                <a:gd name="connsiteY120" fmla="*/ 102108 h 336422"/>
                <a:gd name="connsiteX121" fmla="*/ 45434 w 336518"/>
                <a:gd name="connsiteY121" fmla="*/ 88106 h 336422"/>
                <a:gd name="connsiteX122" fmla="*/ 77343 w 336518"/>
                <a:gd name="connsiteY122" fmla="*/ 97250 h 336422"/>
                <a:gd name="connsiteX123" fmla="*/ 81820 w 336518"/>
                <a:gd name="connsiteY123" fmla="*/ 92202 h 336422"/>
                <a:gd name="connsiteX124" fmla="*/ 92012 w 336518"/>
                <a:gd name="connsiteY124" fmla="*/ 82010 h 336422"/>
                <a:gd name="connsiteX125" fmla="*/ 97060 w 336518"/>
                <a:gd name="connsiteY125" fmla="*/ 77533 h 336422"/>
                <a:gd name="connsiteX126" fmla="*/ 87916 w 336518"/>
                <a:gd name="connsiteY126" fmla="*/ 45625 h 336422"/>
                <a:gd name="connsiteX127" fmla="*/ 101822 w 336518"/>
                <a:gd name="connsiteY127" fmla="*/ 37528 h 336422"/>
                <a:gd name="connsiteX128" fmla="*/ 124873 w 336518"/>
                <a:gd name="connsiteY128" fmla="*/ 61436 h 336422"/>
                <a:gd name="connsiteX129" fmla="*/ 131254 w 336518"/>
                <a:gd name="connsiteY129" fmla="*/ 59245 h 336422"/>
                <a:gd name="connsiteX130" fmla="*/ 145256 w 336518"/>
                <a:gd name="connsiteY130" fmla="*/ 55435 h 336422"/>
                <a:gd name="connsiteX131" fmla="*/ 151924 w 336518"/>
                <a:gd name="connsiteY131" fmla="*/ 54102 h 336422"/>
                <a:gd name="connsiteX132" fmla="*/ 160020 w 336518"/>
                <a:gd name="connsiteY132" fmla="*/ 21907 h 336422"/>
                <a:gd name="connsiteX133" fmla="*/ 168021 w 336518"/>
                <a:gd name="connsiteY133" fmla="*/ 21717 h 336422"/>
                <a:gd name="connsiteX134" fmla="*/ 176022 w 336518"/>
                <a:gd name="connsiteY134" fmla="*/ 21907 h 336422"/>
                <a:gd name="connsiteX135" fmla="*/ 184118 w 336518"/>
                <a:gd name="connsiteY135" fmla="*/ 54102 h 336422"/>
                <a:gd name="connsiteX136" fmla="*/ 190786 w 336518"/>
                <a:gd name="connsiteY136" fmla="*/ 55435 h 336422"/>
                <a:gd name="connsiteX137" fmla="*/ 204788 w 336518"/>
                <a:gd name="connsiteY137" fmla="*/ 59245 h 336422"/>
                <a:gd name="connsiteX138" fmla="*/ 211169 w 336518"/>
                <a:gd name="connsiteY138" fmla="*/ 61436 h 336422"/>
                <a:gd name="connsiteX139" fmla="*/ 234220 w 336518"/>
                <a:gd name="connsiteY139" fmla="*/ 37528 h 336422"/>
                <a:gd name="connsiteX140" fmla="*/ 248222 w 336518"/>
                <a:gd name="connsiteY140" fmla="*/ 45625 h 336422"/>
                <a:gd name="connsiteX141" fmla="*/ 239077 w 336518"/>
                <a:gd name="connsiteY141" fmla="*/ 77533 h 336422"/>
                <a:gd name="connsiteX142" fmla="*/ 244412 w 336518"/>
                <a:gd name="connsiteY142" fmla="*/ 81915 h 336422"/>
                <a:gd name="connsiteX143" fmla="*/ 254603 w 336518"/>
                <a:gd name="connsiteY143" fmla="*/ 92107 h 336422"/>
                <a:gd name="connsiteX144" fmla="*/ 259080 w 336518"/>
                <a:gd name="connsiteY144" fmla="*/ 97155 h 336422"/>
                <a:gd name="connsiteX145" fmla="*/ 290989 w 336518"/>
                <a:gd name="connsiteY145" fmla="*/ 88011 h 336422"/>
                <a:gd name="connsiteX146" fmla="*/ 299085 w 336518"/>
                <a:gd name="connsiteY146" fmla="*/ 102013 h 336422"/>
                <a:gd name="connsiteX147" fmla="*/ 275273 w 336518"/>
                <a:gd name="connsiteY147" fmla="*/ 125063 h 336422"/>
                <a:gd name="connsiteX148" fmla="*/ 277463 w 336518"/>
                <a:gd name="connsiteY148" fmla="*/ 131445 h 336422"/>
                <a:gd name="connsiteX149" fmla="*/ 281273 w 336518"/>
                <a:gd name="connsiteY149" fmla="*/ 145447 h 336422"/>
                <a:gd name="connsiteX150" fmla="*/ 282607 w 336518"/>
                <a:gd name="connsiteY150" fmla="*/ 152114 h 336422"/>
                <a:gd name="connsiteX151" fmla="*/ 314801 w 336518"/>
                <a:gd name="connsiteY151" fmla="*/ 160211 h 336422"/>
                <a:gd name="connsiteX152" fmla="*/ 314992 w 336518"/>
                <a:gd name="connsiteY152" fmla="*/ 168212 h 336422"/>
                <a:gd name="connsiteX153" fmla="*/ 314897 w 336518"/>
                <a:gd name="connsiteY153" fmla="*/ 176308 h 3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36518" h="336422">
                  <a:moveTo>
                    <a:pt x="335566" y="150590"/>
                  </a:moveTo>
                  <a:lnTo>
                    <a:pt x="334804" y="143066"/>
                  </a:lnTo>
                  <a:lnTo>
                    <a:pt x="300799" y="134588"/>
                  </a:lnTo>
                  <a:cubicBezTo>
                    <a:pt x="300514" y="133445"/>
                    <a:pt x="300228" y="132397"/>
                    <a:pt x="299847" y="131254"/>
                  </a:cubicBezTo>
                  <a:lnTo>
                    <a:pt x="324993" y="106870"/>
                  </a:lnTo>
                  <a:lnTo>
                    <a:pt x="321945" y="100013"/>
                  </a:lnTo>
                  <a:cubicBezTo>
                    <a:pt x="317183" y="89344"/>
                    <a:pt x="311182" y="78962"/>
                    <a:pt x="304133" y="69342"/>
                  </a:cubicBezTo>
                  <a:lnTo>
                    <a:pt x="299752" y="63246"/>
                  </a:lnTo>
                  <a:lnTo>
                    <a:pt x="266033" y="72866"/>
                  </a:lnTo>
                  <a:cubicBezTo>
                    <a:pt x="265271" y="72104"/>
                    <a:pt x="264414" y="71247"/>
                    <a:pt x="263652" y="70485"/>
                  </a:cubicBezTo>
                  <a:lnTo>
                    <a:pt x="273272" y="36766"/>
                  </a:lnTo>
                  <a:lnTo>
                    <a:pt x="267176" y="32385"/>
                  </a:lnTo>
                  <a:cubicBezTo>
                    <a:pt x="257461" y="25336"/>
                    <a:pt x="247174" y="19336"/>
                    <a:pt x="236506" y="14573"/>
                  </a:cubicBezTo>
                  <a:lnTo>
                    <a:pt x="229648" y="11525"/>
                  </a:lnTo>
                  <a:lnTo>
                    <a:pt x="205264" y="36671"/>
                  </a:lnTo>
                  <a:cubicBezTo>
                    <a:pt x="204121" y="36385"/>
                    <a:pt x="202978" y="36004"/>
                    <a:pt x="201930" y="35719"/>
                  </a:cubicBezTo>
                  <a:lnTo>
                    <a:pt x="193453" y="1714"/>
                  </a:lnTo>
                  <a:lnTo>
                    <a:pt x="186023" y="952"/>
                  </a:lnTo>
                  <a:cubicBezTo>
                    <a:pt x="179927" y="286"/>
                    <a:pt x="174117" y="0"/>
                    <a:pt x="168307" y="0"/>
                  </a:cubicBezTo>
                  <a:cubicBezTo>
                    <a:pt x="162497" y="0"/>
                    <a:pt x="156686" y="286"/>
                    <a:pt x="150590" y="952"/>
                  </a:cubicBezTo>
                  <a:lnTo>
                    <a:pt x="143066" y="1714"/>
                  </a:lnTo>
                  <a:lnTo>
                    <a:pt x="134588" y="35719"/>
                  </a:lnTo>
                  <a:cubicBezTo>
                    <a:pt x="133445" y="36004"/>
                    <a:pt x="132302" y="36290"/>
                    <a:pt x="131159" y="36671"/>
                  </a:cubicBezTo>
                  <a:lnTo>
                    <a:pt x="106775" y="11525"/>
                  </a:lnTo>
                  <a:lnTo>
                    <a:pt x="99917" y="14573"/>
                  </a:lnTo>
                  <a:cubicBezTo>
                    <a:pt x="89249" y="19336"/>
                    <a:pt x="78962" y="25336"/>
                    <a:pt x="69247" y="32385"/>
                  </a:cubicBezTo>
                  <a:lnTo>
                    <a:pt x="63246" y="36766"/>
                  </a:lnTo>
                  <a:lnTo>
                    <a:pt x="72866" y="70390"/>
                  </a:lnTo>
                  <a:cubicBezTo>
                    <a:pt x="72104" y="71152"/>
                    <a:pt x="71247" y="72009"/>
                    <a:pt x="70485" y="72771"/>
                  </a:cubicBezTo>
                  <a:lnTo>
                    <a:pt x="36767" y="63151"/>
                  </a:lnTo>
                  <a:lnTo>
                    <a:pt x="32385" y="69247"/>
                  </a:lnTo>
                  <a:cubicBezTo>
                    <a:pt x="25336" y="78962"/>
                    <a:pt x="19336" y="89249"/>
                    <a:pt x="14573" y="99917"/>
                  </a:cubicBezTo>
                  <a:lnTo>
                    <a:pt x="11525" y="106775"/>
                  </a:lnTo>
                  <a:lnTo>
                    <a:pt x="36671" y="131159"/>
                  </a:lnTo>
                  <a:cubicBezTo>
                    <a:pt x="36290" y="132302"/>
                    <a:pt x="36005" y="133445"/>
                    <a:pt x="35719" y="134493"/>
                  </a:cubicBezTo>
                  <a:lnTo>
                    <a:pt x="1715" y="142970"/>
                  </a:lnTo>
                  <a:lnTo>
                    <a:pt x="953" y="150495"/>
                  </a:lnTo>
                  <a:cubicBezTo>
                    <a:pt x="286" y="156496"/>
                    <a:pt x="0" y="162496"/>
                    <a:pt x="0" y="168212"/>
                  </a:cubicBezTo>
                  <a:cubicBezTo>
                    <a:pt x="0" y="173926"/>
                    <a:pt x="286" y="179927"/>
                    <a:pt x="953" y="185928"/>
                  </a:cubicBezTo>
                  <a:lnTo>
                    <a:pt x="1715" y="193453"/>
                  </a:lnTo>
                  <a:lnTo>
                    <a:pt x="35719" y="201930"/>
                  </a:lnTo>
                  <a:cubicBezTo>
                    <a:pt x="36005" y="203073"/>
                    <a:pt x="36290" y="204216"/>
                    <a:pt x="36671" y="205264"/>
                  </a:cubicBezTo>
                  <a:lnTo>
                    <a:pt x="11525" y="229648"/>
                  </a:lnTo>
                  <a:lnTo>
                    <a:pt x="14573" y="236506"/>
                  </a:lnTo>
                  <a:cubicBezTo>
                    <a:pt x="19336" y="247174"/>
                    <a:pt x="25336" y="257556"/>
                    <a:pt x="32385" y="267176"/>
                  </a:cubicBezTo>
                  <a:lnTo>
                    <a:pt x="36767" y="273272"/>
                  </a:lnTo>
                  <a:lnTo>
                    <a:pt x="70485" y="263652"/>
                  </a:lnTo>
                  <a:cubicBezTo>
                    <a:pt x="71247" y="264414"/>
                    <a:pt x="72104" y="265271"/>
                    <a:pt x="72866" y="266033"/>
                  </a:cubicBezTo>
                  <a:lnTo>
                    <a:pt x="63246" y="299657"/>
                  </a:lnTo>
                  <a:lnTo>
                    <a:pt x="69247" y="304038"/>
                  </a:lnTo>
                  <a:cubicBezTo>
                    <a:pt x="78962" y="311087"/>
                    <a:pt x="89249" y="317087"/>
                    <a:pt x="99917" y="321850"/>
                  </a:cubicBezTo>
                  <a:lnTo>
                    <a:pt x="106775" y="324898"/>
                  </a:lnTo>
                  <a:lnTo>
                    <a:pt x="131159" y="299752"/>
                  </a:lnTo>
                  <a:cubicBezTo>
                    <a:pt x="132302" y="300038"/>
                    <a:pt x="133445" y="300419"/>
                    <a:pt x="134588" y="300704"/>
                  </a:cubicBezTo>
                  <a:lnTo>
                    <a:pt x="143066" y="334709"/>
                  </a:lnTo>
                  <a:lnTo>
                    <a:pt x="150590" y="335470"/>
                  </a:lnTo>
                  <a:cubicBezTo>
                    <a:pt x="156496" y="336137"/>
                    <a:pt x="162497" y="336423"/>
                    <a:pt x="168307" y="336423"/>
                  </a:cubicBezTo>
                  <a:cubicBezTo>
                    <a:pt x="174117" y="336423"/>
                    <a:pt x="180118" y="336137"/>
                    <a:pt x="186023" y="335470"/>
                  </a:cubicBezTo>
                  <a:lnTo>
                    <a:pt x="193453" y="334709"/>
                  </a:lnTo>
                  <a:lnTo>
                    <a:pt x="201930" y="300704"/>
                  </a:lnTo>
                  <a:cubicBezTo>
                    <a:pt x="203073" y="300419"/>
                    <a:pt x="204216" y="300133"/>
                    <a:pt x="205264" y="299752"/>
                  </a:cubicBezTo>
                  <a:lnTo>
                    <a:pt x="229648" y="324898"/>
                  </a:lnTo>
                  <a:lnTo>
                    <a:pt x="236506" y="321850"/>
                  </a:lnTo>
                  <a:cubicBezTo>
                    <a:pt x="247174" y="317087"/>
                    <a:pt x="257461" y="311087"/>
                    <a:pt x="267176" y="304038"/>
                  </a:cubicBezTo>
                  <a:lnTo>
                    <a:pt x="273272" y="299657"/>
                  </a:lnTo>
                  <a:lnTo>
                    <a:pt x="263652" y="266033"/>
                  </a:lnTo>
                  <a:cubicBezTo>
                    <a:pt x="264414" y="265271"/>
                    <a:pt x="265271" y="264414"/>
                    <a:pt x="266033" y="263652"/>
                  </a:cubicBezTo>
                  <a:lnTo>
                    <a:pt x="299752" y="273272"/>
                  </a:lnTo>
                  <a:lnTo>
                    <a:pt x="304133" y="267176"/>
                  </a:lnTo>
                  <a:cubicBezTo>
                    <a:pt x="311182" y="257461"/>
                    <a:pt x="317183" y="247174"/>
                    <a:pt x="321945" y="236506"/>
                  </a:cubicBezTo>
                  <a:lnTo>
                    <a:pt x="324993" y="229648"/>
                  </a:lnTo>
                  <a:lnTo>
                    <a:pt x="299847" y="205264"/>
                  </a:lnTo>
                  <a:cubicBezTo>
                    <a:pt x="300133" y="204121"/>
                    <a:pt x="300514" y="202978"/>
                    <a:pt x="300799" y="201930"/>
                  </a:cubicBezTo>
                  <a:lnTo>
                    <a:pt x="334804" y="193453"/>
                  </a:lnTo>
                  <a:lnTo>
                    <a:pt x="335566" y="186023"/>
                  </a:lnTo>
                  <a:cubicBezTo>
                    <a:pt x="336233" y="180022"/>
                    <a:pt x="336518" y="174022"/>
                    <a:pt x="336518" y="168307"/>
                  </a:cubicBezTo>
                  <a:cubicBezTo>
                    <a:pt x="336518" y="162592"/>
                    <a:pt x="336233" y="156591"/>
                    <a:pt x="335566" y="150590"/>
                  </a:cubicBezTo>
                  <a:close/>
                  <a:moveTo>
                    <a:pt x="314897" y="176308"/>
                  </a:moveTo>
                  <a:lnTo>
                    <a:pt x="282702" y="184404"/>
                  </a:lnTo>
                  <a:lnTo>
                    <a:pt x="281369" y="191071"/>
                  </a:lnTo>
                  <a:cubicBezTo>
                    <a:pt x="280511" y="195453"/>
                    <a:pt x="279178" y="200025"/>
                    <a:pt x="277559" y="205073"/>
                  </a:cubicBezTo>
                  <a:lnTo>
                    <a:pt x="275368" y="211455"/>
                  </a:lnTo>
                  <a:lnTo>
                    <a:pt x="299180" y="234505"/>
                  </a:lnTo>
                  <a:cubicBezTo>
                    <a:pt x="296799" y="239268"/>
                    <a:pt x="294037" y="243935"/>
                    <a:pt x="291084" y="248507"/>
                  </a:cubicBezTo>
                  <a:lnTo>
                    <a:pt x="259175" y="239363"/>
                  </a:lnTo>
                  <a:lnTo>
                    <a:pt x="254699" y="244412"/>
                  </a:lnTo>
                  <a:cubicBezTo>
                    <a:pt x="251555" y="248031"/>
                    <a:pt x="248126" y="251460"/>
                    <a:pt x="244507" y="254603"/>
                  </a:cubicBezTo>
                  <a:lnTo>
                    <a:pt x="239459" y="259080"/>
                  </a:lnTo>
                  <a:lnTo>
                    <a:pt x="248602" y="290989"/>
                  </a:lnTo>
                  <a:cubicBezTo>
                    <a:pt x="244126" y="293942"/>
                    <a:pt x="239363" y="296704"/>
                    <a:pt x="234601" y="299085"/>
                  </a:cubicBezTo>
                  <a:lnTo>
                    <a:pt x="211550" y="275177"/>
                  </a:lnTo>
                  <a:lnTo>
                    <a:pt x="205169" y="277368"/>
                  </a:lnTo>
                  <a:cubicBezTo>
                    <a:pt x="200120" y="279083"/>
                    <a:pt x="195548" y="280321"/>
                    <a:pt x="191167" y="281178"/>
                  </a:cubicBezTo>
                  <a:lnTo>
                    <a:pt x="184499" y="282512"/>
                  </a:lnTo>
                  <a:lnTo>
                    <a:pt x="176403" y="314706"/>
                  </a:lnTo>
                  <a:cubicBezTo>
                    <a:pt x="173736" y="314896"/>
                    <a:pt x="171069" y="314896"/>
                    <a:pt x="168307" y="314896"/>
                  </a:cubicBezTo>
                  <a:cubicBezTo>
                    <a:pt x="165640" y="314896"/>
                    <a:pt x="162973" y="314801"/>
                    <a:pt x="160306" y="314706"/>
                  </a:cubicBezTo>
                  <a:lnTo>
                    <a:pt x="152210" y="282512"/>
                  </a:lnTo>
                  <a:lnTo>
                    <a:pt x="145542" y="281178"/>
                  </a:lnTo>
                  <a:cubicBezTo>
                    <a:pt x="141161" y="280321"/>
                    <a:pt x="136589" y="279083"/>
                    <a:pt x="131540" y="277368"/>
                  </a:cubicBezTo>
                  <a:lnTo>
                    <a:pt x="125158" y="275177"/>
                  </a:lnTo>
                  <a:lnTo>
                    <a:pt x="102108" y="299085"/>
                  </a:lnTo>
                  <a:cubicBezTo>
                    <a:pt x="97346" y="296609"/>
                    <a:pt x="92678" y="293942"/>
                    <a:pt x="88201" y="290989"/>
                  </a:cubicBezTo>
                  <a:lnTo>
                    <a:pt x="97346" y="259080"/>
                  </a:lnTo>
                  <a:lnTo>
                    <a:pt x="92012" y="254698"/>
                  </a:lnTo>
                  <a:cubicBezTo>
                    <a:pt x="88392" y="251460"/>
                    <a:pt x="84963" y="248031"/>
                    <a:pt x="81820" y="244507"/>
                  </a:cubicBezTo>
                  <a:lnTo>
                    <a:pt x="77343" y="239459"/>
                  </a:lnTo>
                  <a:lnTo>
                    <a:pt x="45434" y="248602"/>
                  </a:lnTo>
                  <a:cubicBezTo>
                    <a:pt x="42481" y="244030"/>
                    <a:pt x="39719" y="239363"/>
                    <a:pt x="37338" y="234601"/>
                  </a:cubicBezTo>
                  <a:lnTo>
                    <a:pt x="61246" y="211550"/>
                  </a:lnTo>
                  <a:lnTo>
                    <a:pt x="59055" y="205169"/>
                  </a:lnTo>
                  <a:cubicBezTo>
                    <a:pt x="57341" y="200120"/>
                    <a:pt x="56102" y="195548"/>
                    <a:pt x="55245" y="191167"/>
                  </a:cubicBezTo>
                  <a:lnTo>
                    <a:pt x="53912" y="184499"/>
                  </a:lnTo>
                  <a:lnTo>
                    <a:pt x="21717" y="176403"/>
                  </a:lnTo>
                  <a:cubicBezTo>
                    <a:pt x="21527" y="173641"/>
                    <a:pt x="21527" y="170974"/>
                    <a:pt x="21527" y="168307"/>
                  </a:cubicBezTo>
                  <a:cubicBezTo>
                    <a:pt x="21527" y="165640"/>
                    <a:pt x="21622" y="162973"/>
                    <a:pt x="21717" y="160306"/>
                  </a:cubicBezTo>
                  <a:lnTo>
                    <a:pt x="53912" y="152210"/>
                  </a:lnTo>
                  <a:lnTo>
                    <a:pt x="55245" y="145542"/>
                  </a:lnTo>
                  <a:cubicBezTo>
                    <a:pt x="56102" y="141161"/>
                    <a:pt x="57341" y="136589"/>
                    <a:pt x="59055" y="131540"/>
                  </a:cubicBezTo>
                  <a:lnTo>
                    <a:pt x="61246" y="125158"/>
                  </a:lnTo>
                  <a:lnTo>
                    <a:pt x="37338" y="102108"/>
                  </a:lnTo>
                  <a:cubicBezTo>
                    <a:pt x="39719" y="97345"/>
                    <a:pt x="42481" y="92678"/>
                    <a:pt x="45434" y="88106"/>
                  </a:cubicBezTo>
                  <a:lnTo>
                    <a:pt x="77343" y="97250"/>
                  </a:lnTo>
                  <a:lnTo>
                    <a:pt x="81820" y="92202"/>
                  </a:lnTo>
                  <a:cubicBezTo>
                    <a:pt x="84963" y="88678"/>
                    <a:pt x="88392" y="85153"/>
                    <a:pt x="92012" y="82010"/>
                  </a:cubicBezTo>
                  <a:lnTo>
                    <a:pt x="97060" y="77533"/>
                  </a:lnTo>
                  <a:lnTo>
                    <a:pt x="87916" y="45625"/>
                  </a:lnTo>
                  <a:cubicBezTo>
                    <a:pt x="92488" y="42672"/>
                    <a:pt x="97155" y="39910"/>
                    <a:pt x="101822" y="37528"/>
                  </a:cubicBezTo>
                  <a:lnTo>
                    <a:pt x="124873" y="61436"/>
                  </a:lnTo>
                  <a:lnTo>
                    <a:pt x="131254" y="59245"/>
                  </a:lnTo>
                  <a:cubicBezTo>
                    <a:pt x="136303" y="57531"/>
                    <a:pt x="140875" y="56293"/>
                    <a:pt x="145256" y="55435"/>
                  </a:cubicBezTo>
                  <a:lnTo>
                    <a:pt x="151924" y="54102"/>
                  </a:lnTo>
                  <a:lnTo>
                    <a:pt x="160020" y="21907"/>
                  </a:lnTo>
                  <a:cubicBezTo>
                    <a:pt x="162782" y="21717"/>
                    <a:pt x="165354" y="21717"/>
                    <a:pt x="168021" y="21717"/>
                  </a:cubicBezTo>
                  <a:cubicBezTo>
                    <a:pt x="170688" y="21717"/>
                    <a:pt x="173355" y="21812"/>
                    <a:pt x="176022" y="21907"/>
                  </a:cubicBezTo>
                  <a:lnTo>
                    <a:pt x="184118" y="54102"/>
                  </a:lnTo>
                  <a:lnTo>
                    <a:pt x="190786" y="55435"/>
                  </a:lnTo>
                  <a:cubicBezTo>
                    <a:pt x="195167" y="56293"/>
                    <a:pt x="199739" y="57531"/>
                    <a:pt x="204788" y="59245"/>
                  </a:cubicBezTo>
                  <a:lnTo>
                    <a:pt x="211169" y="61436"/>
                  </a:lnTo>
                  <a:lnTo>
                    <a:pt x="234220" y="37528"/>
                  </a:lnTo>
                  <a:cubicBezTo>
                    <a:pt x="238982" y="39910"/>
                    <a:pt x="243649" y="42672"/>
                    <a:pt x="248222" y="45625"/>
                  </a:cubicBezTo>
                  <a:lnTo>
                    <a:pt x="239077" y="77533"/>
                  </a:lnTo>
                  <a:lnTo>
                    <a:pt x="244412" y="81915"/>
                  </a:lnTo>
                  <a:cubicBezTo>
                    <a:pt x="248031" y="85058"/>
                    <a:pt x="251460" y="88487"/>
                    <a:pt x="254603" y="92107"/>
                  </a:cubicBezTo>
                  <a:lnTo>
                    <a:pt x="259080" y="97155"/>
                  </a:lnTo>
                  <a:lnTo>
                    <a:pt x="290989" y="88011"/>
                  </a:lnTo>
                  <a:cubicBezTo>
                    <a:pt x="293942" y="92583"/>
                    <a:pt x="296704" y="97250"/>
                    <a:pt x="299085" y="102013"/>
                  </a:cubicBezTo>
                  <a:lnTo>
                    <a:pt x="275273" y="125063"/>
                  </a:lnTo>
                  <a:lnTo>
                    <a:pt x="277463" y="131445"/>
                  </a:lnTo>
                  <a:cubicBezTo>
                    <a:pt x="279178" y="136493"/>
                    <a:pt x="280416" y="141065"/>
                    <a:pt x="281273" y="145447"/>
                  </a:cubicBezTo>
                  <a:lnTo>
                    <a:pt x="282607" y="152114"/>
                  </a:lnTo>
                  <a:lnTo>
                    <a:pt x="314801" y="160211"/>
                  </a:lnTo>
                  <a:cubicBezTo>
                    <a:pt x="314992" y="162973"/>
                    <a:pt x="314992" y="165640"/>
                    <a:pt x="314992" y="168212"/>
                  </a:cubicBezTo>
                  <a:cubicBezTo>
                    <a:pt x="315087" y="170878"/>
                    <a:pt x="314992" y="173641"/>
                    <a:pt x="314897" y="176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749AC91-5E88-4AED-9045-1A8215CFAB62}"/>
                </a:ext>
              </a:extLst>
            </p:cNvPr>
            <p:cNvSpPr/>
            <p:nvPr/>
          </p:nvSpPr>
          <p:spPr>
            <a:xfrm>
              <a:off x="3584493" y="5777605"/>
              <a:ext cx="194881" cy="194786"/>
            </a:xfrm>
            <a:custGeom>
              <a:avLst/>
              <a:gdLst>
                <a:gd name="connsiteX0" fmla="*/ 97441 w 194881"/>
                <a:gd name="connsiteY0" fmla="*/ 0 h 194786"/>
                <a:gd name="connsiteX1" fmla="*/ 0 w 194881"/>
                <a:gd name="connsiteY1" fmla="*/ 97441 h 194786"/>
                <a:gd name="connsiteX2" fmla="*/ 97441 w 194881"/>
                <a:gd name="connsiteY2" fmla="*/ 194786 h 194786"/>
                <a:gd name="connsiteX3" fmla="*/ 194881 w 194881"/>
                <a:gd name="connsiteY3" fmla="*/ 97346 h 194786"/>
                <a:gd name="connsiteX4" fmla="*/ 97441 w 194881"/>
                <a:gd name="connsiteY4" fmla="*/ 0 h 194786"/>
                <a:gd name="connsiteX5" fmla="*/ 97441 w 194881"/>
                <a:gd name="connsiteY5" fmla="*/ 173355 h 194786"/>
                <a:gd name="connsiteX6" fmla="*/ 21526 w 194881"/>
                <a:gd name="connsiteY6" fmla="*/ 97441 h 194786"/>
                <a:gd name="connsiteX7" fmla="*/ 97441 w 194881"/>
                <a:gd name="connsiteY7" fmla="*/ 21527 h 194786"/>
                <a:gd name="connsiteX8" fmla="*/ 173355 w 194881"/>
                <a:gd name="connsiteY8" fmla="*/ 97441 h 194786"/>
                <a:gd name="connsiteX9" fmla="*/ 97441 w 194881"/>
                <a:gd name="connsiteY9" fmla="*/ 173355 h 19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881" h="194786">
                  <a:moveTo>
                    <a:pt x="97441" y="0"/>
                  </a:moveTo>
                  <a:cubicBezTo>
                    <a:pt x="43720" y="0"/>
                    <a:pt x="0" y="43720"/>
                    <a:pt x="0" y="97441"/>
                  </a:cubicBezTo>
                  <a:cubicBezTo>
                    <a:pt x="0" y="151162"/>
                    <a:pt x="43720" y="194786"/>
                    <a:pt x="97441" y="194786"/>
                  </a:cubicBezTo>
                  <a:cubicBezTo>
                    <a:pt x="151162" y="194786"/>
                    <a:pt x="194881" y="151067"/>
                    <a:pt x="194881" y="97346"/>
                  </a:cubicBezTo>
                  <a:cubicBezTo>
                    <a:pt x="194881" y="43625"/>
                    <a:pt x="151162" y="0"/>
                    <a:pt x="97441" y="0"/>
                  </a:cubicBezTo>
                  <a:close/>
                  <a:moveTo>
                    <a:pt x="97441" y="173355"/>
                  </a:moveTo>
                  <a:cubicBezTo>
                    <a:pt x="55531" y="173355"/>
                    <a:pt x="21526" y="139255"/>
                    <a:pt x="21526" y="97441"/>
                  </a:cubicBezTo>
                  <a:cubicBezTo>
                    <a:pt x="21526" y="55626"/>
                    <a:pt x="55626" y="21527"/>
                    <a:pt x="97441" y="21527"/>
                  </a:cubicBezTo>
                  <a:cubicBezTo>
                    <a:pt x="139255" y="21527"/>
                    <a:pt x="173355" y="55626"/>
                    <a:pt x="173355" y="97441"/>
                  </a:cubicBezTo>
                  <a:cubicBezTo>
                    <a:pt x="173355" y="139255"/>
                    <a:pt x="139351" y="173355"/>
                    <a:pt x="97441" y="1733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8D985B2-5067-4E0C-965F-D39F47A60C0B}"/>
                </a:ext>
              </a:extLst>
            </p:cNvPr>
            <p:cNvSpPr/>
            <p:nvPr/>
          </p:nvSpPr>
          <p:spPr>
            <a:xfrm>
              <a:off x="3623831" y="5816943"/>
              <a:ext cx="116204" cy="116205"/>
            </a:xfrm>
            <a:custGeom>
              <a:avLst/>
              <a:gdLst>
                <a:gd name="connsiteX0" fmla="*/ 58102 w 116204"/>
                <a:gd name="connsiteY0" fmla="*/ 0 h 116205"/>
                <a:gd name="connsiteX1" fmla="*/ 0 w 116204"/>
                <a:gd name="connsiteY1" fmla="*/ 58102 h 116205"/>
                <a:gd name="connsiteX2" fmla="*/ 58102 w 116204"/>
                <a:gd name="connsiteY2" fmla="*/ 116205 h 116205"/>
                <a:gd name="connsiteX3" fmla="*/ 116205 w 116204"/>
                <a:gd name="connsiteY3" fmla="*/ 58102 h 116205"/>
                <a:gd name="connsiteX4" fmla="*/ 58102 w 116204"/>
                <a:gd name="connsiteY4" fmla="*/ 0 h 116205"/>
                <a:gd name="connsiteX5" fmla="*/ 58102 w 116204"/>
                <a:gd name="connsiteY5" fmla="*/ 94012 h 116205"/>
                <a:gd name="connsiteX6" fmla="*/ 22098 w 116204"/>
                <a:gd name="connsiteY6" fmla="*/ 58007 h 116205"/>
                <a:gd name="connsiteX7" fmla="*/ 58102 w 116204"/>
                <a:gd name="connsiteY7" fmla="*/ 22003 h 116205"/>
                <a:gd name="connsiteX8" fmla="*/ 94107 w 116204"/>
                <a:gd name="connsiteY8" fmla="*/ 58007 h 116205"/>
                <a:gd name="connsiteX9" fmla="*/ 58102 w 116204"/>
                <a:gd name="connsiteY9" fmla="*/ 94012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204" h="116205">
                  <a:moveTo>
                    <a:pt x="58102" y="0"/>
                  </a:moveTo>
                  <a:cubicBezTo>
                    <a:pt x="26098" y="0"/>
                    <a:pt x="0" y="26098"/>
                    <a:pt x="0" y="58102"/>
                  </a:cubicBezTo>
                  <a:cubicBezTo>
                    <a:pt x="0" y="90106"/>
                    <a:pt x="26098" y="116205"/>
                    <a:pt x="58102" y="116205"/>
                  </a:cubicBezTo>
                  <a:cubicBezTo>
                    <a:pt x="90106" y="116205"/>
                    <a:pt x="116205" y="90106"/>
                    <a:pt x="116205" y="58102"/>
                  </a:cubicBezTo>
                  <a:cubicBezTo>
                    <a:pt x="116205" y="26098"/>
                    <a:pt x="90202" y="0"/>
                    <a:pt x="58102" y="0"/>
                  </a:cubicBezTo>
                  <a:close/>
                  <a:moveTo>
                    <a:pt x="58102" y="94012"/>
                  </a:moveTo>
                  <a:cubicBezTo>
                    <a:pt x="38290" y="94012"/>
                    <a:pt x="22098" y="77915"/>
                    <a:pt x="22098" y="58007"/>
                  </a:cubicBezTo>
                  <a:cubicBezTo>
                    <a:pt x="22098" y="38100"/>
                    <a:pt x="38195" y="22003"/>
                    <a:pt x="58102" y="22003"/>
                  </a:cubicBezTo>
                  <a:cubicBezTo>
                    <a:pt x="78010" y="22003"/>
                    <a:pt x="94107" y="38100"/>
                    <a:pt x="94107" y="58007"/>
                  </a:cubicBezTo>
                  <a:cubicBezTo>
                    <a:pt x="94107" y="77915"/>
                    <a:pt x="78010" y="94012"/>
                    <a:pt x="58102" y="94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9" name="Graphic 97">
            <a:extLst>
              <a:ext uri="{FF2B5EF4-FFF2-40B4-BE49-F238E27FC236}">
                <a16:creationId xmlns:a16="http://schemas.microsoft.com/office/drawing/2014/main" id="{BDB30B5C-1693-438D-AE41-67AAA55F4D3A}"/>
              </a:ext>
            </a:extLst>
          </p:cNvPr>
          <p:cNvGrpSpPr/>
          <p:nvPr/>
        </p:nvGrpSpPr>
        <p:grpSpPr>
          <a:xfrm>
            <a:off x="7031344" y="1279992"/>
            <a:ext cx="438150" cy="495300"/>
            <a:chOff x="5876925" y="3181350"/>
            <a:chExt cx="438150" cy="495300"/>
          </a:xfrm>
          <a:solidFill>
            <a:schemeClr val="bg1"/>
          </a:solidFill>
        </p:grpSpPr>
        <p:grpSp>
          <p:nvGrpSpPr>
            <p:cNvPr id="100" name="Graphic 97">
              <a:extLst>
                <a:ext uri="{FF2B5EF4-FFF2-40B4-BE49-F238E27FC236}">
                  <a16:creationId xmlns:a16="http://schemas.microsoft.com/office/drawing/2014/main" id="{BDB30B5C-1693-438D-AE41-67AAA55F4D3A}"/>
                </a:ext>
              </a:extLst>
            </p:cNvPr>
            <p:cNvGrpSpPr/>
            <p:nvPr/>
          </p:nvGrpSpPr>
          <p:grpSpPr>
            <a:xfrm>
              <a:off x="5876925" y="3181350"/>
              <a:ext cx="438150" cy="495300"/>
              <a:chOff x="5876925" y="3181350"/>
              <a:chExt cx="438150" cy="495300"/>
            </a:xfrm>
            <a:grpFill/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E85B74E-5820-4672-BCE3-233E1BBA8737}"/>
                  </a:ext>
                </a:extLst>
              </p:cNvPr>
              <p:cNvSpPr/>
              <p:nvPr/>
            </p:nvSpPr>
            <p:spPr>
              <a:xfrm>
                <a:off x="5876925" y="31813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grpFill/>
              <a:ln w="19050" cap="flat">
                <a:solidFill>
                  <a:srgbClr val="363F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63EEDC7-C4DD-418A-9CB9-267BEB055509}"/>
                  </a:ext>
                </a:extLst>
              </p:cNvPr>
              <p:cNvSpPr/>
              <p:nvPr/>
            </p:nvSpPr>
            <p:spPr>
              <a:xfrm>
                <a:off x="5876925" y="3458813"/>
                <a:ext cx="147542" cy="217836"/>
              </a:xfrm>
              <a:custGeom>
                <a:avLst/>
                <a:gdLst>
                  <a:gd name="connsiteX0" fmla="*/ 19050 w 147542"/>
                  <a:gd name="connsiteY0" fmla="*/ 217837 h 217836"/>
                  <a:gd name="connsiteX1" fmla="*/ 0 w 147542"/>
                  <a:gd name="connsiteY1" fmla="*/ 217837 h 217836"/>
                  <a:gd name="connsiteX2" fmla="*/ 0 w 147542"/>
                  <a:gd name="connsiteY2" fmla="*/ 132112 h 217836"/>
                  <a:gd name="connsiteX3" fmla="*/ 87154 w 147542"/>
                  <a:gd name="connsiteY3" fmla="*/ 22670 h 217836"/>
                  <a:gd name="connsiteX4" fmla="*/ 138113 w 147542"/>
                  <a:gd name="connsiteY4" fmla="*/ 0 h 217836"/>
                  <a:gd name="connsiteX5" fmla="*/ 147542 w 147542"/>
                  <a:gd name="connsiteY5" fmla="*/ 16574 h 217836"/>
                  <a:gd name="connsiteX6" fmla="*/ 93917 w 147542"/>
                  <a:gd name="connsiteY6" fmla="*/ 40481 h 217836"/>
                  <a:gd name="connsiteX7" fmla="*/ 19050 w 147542"/>
                  <a:gd name="connsiteY7" fmla="*/ 132112 h 217836"/>
                  <a:gd name="connsiteX8" fmla="*/ 19050 w 147542"/>
                  <a:gd name="connsiteY8" fmla="*/ 217837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542" h="217836">
                    <a:moveTo>
                      <a:pt x="19050" y="217837"/>
                    </a:moveTo>
                    <a:lnTo>
                      <a:pt x="0" y="217837"/>
                    </a:lnTo>
                    <a:lnTo>
                      <a:pt x="0" y="132112"/>
                    </a:lnTo>
                    <a:cubicBezTo>
                      <a:pt x="0" y="55817"/>
                      <a:pt x="42386" y="39719"/>
                      <a:pt x="87154" y="22670"/>
                    </a:cubicBezTo>
                    <a:cubicBezTo>
                      <a:pt x="103727" y="16383"/>
                      <a:pt x="120872" y="9811"/>
                      <a:pt x="138113" y="0"/>
                    </a:cubicBezTo>
                    <a:lnTo>
                      <a:pt x="147542" y="16574"/>
                    </a:lnTo>
                    <a:cubicBezTo>
                      <a:pt x="129064" y="27146"/>
                      <a:pt x="110395" y="34290"/>
                      <a:pt x="93917" y="40481"/>
                    </a:cubicBezTo>
                    <a:cubicBezTo>
                      <a:pt x="48863" y="57626"/>
                      <a:pt x="19050" y="68961"/>
                      <a:pt x="19050" y="132112"/>
                    </a:cubicBezTo>
                    <a:lnTo>
                      <a:pt x="19050" y="21783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8C39C5D-2533-4F3A-843B-95D434965A8B}"/>
                  </a:ext>
                </a:extLst>
              </p:cNvPr>
              <p:cNvSpPr/>
              <p:nvPr/>
            </p:nvSpPr>
            <p:spPr>
              <a:xfrm>
                <a:off x="6167532" y="3458813"/>
                <a:ext cx="147542" cy="217836"/>
              </a:xfrm>
              <a:custGeom>
                <a:avLst/>
                <a:gdLst>
                  <a:gd name="connsiteX0" fmla="*/ 147542 w 147542"/>
                  <a:gd name="connsiteY0" fmla="*/ 217837 h 217836"/>
                  <a:gd name="connsiteX1" fmla="*/ 128492 w 147542"/>
                  <a:gd name="connsiteY1" fmla="*/ 217837 h 217836"/>
                  <a:gd name="connsiteX2" fmla="*/ 128492 w 147542"/>
                  <a:gd name="connsiteY2" fmla="*/ 132112 h 217836"/>
                  <a:gd name="connsiteX3" fmla="*/ 53626 w 147542"/>
                  <a:gd name="connsiteY3" fmla="*/ 40481 h 217836"/>
                  <a:gd name="connsiteX4" fmla="*/ 0 w 147542"/>
                  <a:gd name="connsiteY4" fmla="*/ 16574 h 217836"/>
                  <a:gd name="connsiteX5" fmla="*/ 9430 w 147542"/>
                  <a:gd name="connsiteY5" fmla="*/ 0 h 217836"/>
                  <a:gd name="connsiteX6" fmla="*/ 60388 w 147542"/>
                  <a:gd name="connsiteY6" fmla="*/ 22670 h 217836"/>
                  <a:gd name="connsiteX7" fmla="*/ 147542 w 147542"/>
                  <a:gd name="connsiteY7" fmla="*/ 132112 h 217836"/>
                  <a:gd name="connsiteX8" fmla="*/ 147542 w 147542"/>
                  <a:gd name="connsiteY8" fmla="*/ 217837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542" h="217836">
                    <a:moveTo>
                      <a:pt x="147542" y="217837"/>
                    </a:moveTo>
                    <a:lnTo>
                      <a:pt x="128492" y="217837"/>
                    </a:lnTo>
                    <a:lnTo>
                      <a:pt x="128492" y="132112"/>
                    </a:lnTo>
                    <a:cubicBezTo>
                      <a:pt x="128492" y="68961"/>
                      <a:pt x="98679" y="57626"/>
                      <a:pt x="53626" y="40481"/>
                    </a:cubicBezTo>
                    <a:cubicBezTo>
                      <a:pt x="37147" y="34195"/>
                      <a:pt x="18479" y="27146"/>
                      <a:pt x="0" y="16574"/>
                    </a:cubicBezTo>
                    <a:lnTo>
                      <a:pt x="9430" y="0"/>
                    </a:lnTo>
                    <a:cubicBezTo>
                      <a:pt x="26670" y="9811"/>
                      <a:pt x="43815" y="16383"/>
                      <a:pt x="60388" y="22670"/>
                    </a:cubicBezTo>
                    <a:cubicBezTo>
                      <a:pt x="105251" y="39719"/>
                      <a:pt x="147542" y="55817"/>
                      <a:pt x="147542" y="132112"/>
                    </a:cubicBezTo>
                    <a:lnTo>
                      <a:pt x="147542" y="21783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78AC016-98C3-45D9-BAEF-180D6C91B9D2}"/>
                  </a:ext>
                </a:extLst>
              </p:cNvPr>
              <p:cNvSpPr/>
              <p:nvPr/>
            </p:nvSpPr>
            <p:spPr>
              <a:xfrm>
                <a:off x="6007512" y="3428142"/>
                <a:ext cx="176784" cy="88677"/>
              </a:xfrm>
              <a:custGeom>
                <a:avLst/>
                <a:gdLst>
                  <a:gd name="connsiteX0" fmla="*/ 128492 w 176784"/>
                  <a:gd name="connsiteY0" fmla="*/ 88678 h 88677"/>
                  <a:gd name="connsiteX1" fmla="*/ 88487 w 176784"/>
                  <a:gd name="connsiteY1" fmla="*/ 68675 h 88677"/>
                  <a:gd name="connsiteX2" fmla="*/ 48482 w 176784"/>
                  <a:gd name="connsiteY2" fmla="*/ 88678 h 88677"/>
                  <a:gd name="connsiteX3" fmla="*/ 0 w 176784"/>
                  <a:gd name="connsiteY3" fmla="*/ 40195 h 88677"/>
                  <a:gd name="connsiteX4" fmla="*/ 26765 w 176784"/>
                  <a:gd name="connsiteY4" fmla="*/ 0 h 88677"/>
                  <a:gd name="connsiteX5" fmla="*/ 88392 w 176784"/>
                  <a:gd name="connsiteY5" fmla="*/ 10287 h 88677"/>
                  <a:gd name="connsiteX6" fmla="*/ 150019 w 176784"/>
                  <a:gd name="connsiteY6" fmla="*/ 0 h 88677"/>
                  <a:gd name="connsiteX7" fmla="*/ 176784 w 176784"/>
                  <a:gd name="connsiteY7" fmla="*/ 40195 h 88677"/>
                  <a:gd name="connsiteX8" fmla="*/ 128492 w 176784"/>
                  <a:gd name="connsiteY8" fmla="*/ 88678 h 88677"/>
                  <a:gd name="connsiteX9" fmla="*/ 88487 w 176784"/>
                  <a:gd name="connsiteY9" fmla="*/ 47339 h 88677"/>
                  <a:gd name="connsiteX10" fmla="*/ 124682 w 176784"/>
                  <a:gd name="connsiteY10" fmla="*/ 65437 h 88677"/>
                  <a:gd name="connsiteX11" fmla="*/ 152400 w 176784"/>
                  <a:gd name="connsiteY11" fmla="*/ 37719 h 88677"/>
                  <a:gd name="connsiteX12" fmla="*/ 141065 w 176784"/>
                  <a:gd name="connsiteY12" fmla="*/ 20765 h 88677"/>
                  <a:gd name="connsiteX13" fmla="*/ 88392 w 176784"/>
                  <a:gd name="connsiteY13" fmla="*/ 29528 h 88677"/>
                  <a:gd name="connsiteX14" fmla="*/ 35719 w 176784"/>
                  <a:gd name="connsiteY14" fmla="*/ 20765 h 88677"/>
                  <a:gd name="connsiteX15" fmla="*/ 24384 w 176784"/>
                  <a:gd name="connsiteY15" fmla="*/ 37719 h 88677"/>
                  <a:gd name="connsiteX16" fmla="*/ 52102 w 176784"/>
                  <a:gd name="connsiteY16" fmla="*/ 65437 h 88677"/>
                  <a:gd name="connsiteX17" fmla="*/ 88487 w 176784"/>
                  <a:gd name="connsiteY17" fmla="*/ 47339 h 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6784" h="88677">
                    <a:moveTo>
                      <a:pt x="128492" y="88678"/>
                    </a:moveTo>
                    <a:lnTo>
                      <a:pt x="88487" y="68675"/>
                    </a:lnTo>
                    <a:lnTo>
                      <a:pt x="48482" y="88678"/>
                    </a:lnTo>
                    <a:lnTo>
                      <a:pt x="0" y="40195"/>
                    </a:lnTo>
                    <a:lnTo>
                      <a:pt x="26765" y="0"/>
                    </a:lnTo>
                    <a:lnTo>
                      <a:pt x="88392" y="10287"/>
                    </a:lnTo>
                    <a:lnTo>
                      <a:pt x="150019" y="0"/>
                    </a:lnTo>
                    <a:lnTo>
                      <a:pt x="176784" y="40195"/>
                    </a:lnTo>
                    <a:lnTo>
                      <a:pt x="128492" y="88678"/>
                    </a:lnTo>
                    <a:close/>
                    <a:moveTo>
                      <a:pt x="88487" y="47339"/>
                    </a:moveTo>
                    <a:lnTo>
                      <a:pt x="124682" y="65437"/>
                    </a:lnTo>
                    <a:lnTo>
                      <a:pt x="152400" y="37719"/>
                    </a:lnTo>
                    <a:lnTo>
                      <a:pt x="141065" y="20765"/>
                    </a:lnTo>
                    <a:lnTo>
                      <a:pt x="88392" y="29528"/>
                    </a:lnTo>
                    <a:lnTo>
                      <a:pt x="35719" y="20765"/>
                    </a:lnTo>
                    <a:lnTo>
                      <a:pt x="24384" y="37719"/>
                    </a:lnTo>
                    <a:lnTo>
                      <a:pt x="52102" y="65437"/>
                    </a:lnTo>
                    <a:lnTo>
                      <a:pt x="88487" y="473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EE040F5-27B5-423E-91E6-561281C1DD67}"/>
                  </a:ext>
                </a:extLst>
              </p:cNvPr>
              <p:cNvSpPr/>
              <p:nvPr/>
            </p:nvSpPr>
            <p:spPr>
              <a:xfrm>
                <a:off x="6134100" y="3400425"/>
                <a:ext cx="19050" cy="38100"/>
              </a:xfrm>
              <a:custGeom>
                <a:avLst/>
                <a:gdLst>
                  <a:gd name="connsiteX0" fmla="*/ 0 w 19050"/>
                  <a:gd name="connsiteY0" fmla="*/ 0 h 38100"/>
                  <a:gd name="connsiteX1" fmla="*/ 19050 w 19050"/>
                  <a:gd name="connsiteY1" fmla="*/ 0 h 38100"/>
                  <a:gd name="connsiteX2" fmla="*/ 19050 w 19050"/>
                  <a:gd name="connsiteY2" fmla="*/ 38100 h 38100"/>
                  <a:gd name="connsiteX3" fmla="*/ 0 w 190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E3114D3-CDE8-449F-BDB8-895E5547D335}"/>
                  </a:ext>
                </a:extLst>
              </p:cNvPr>
              <p:cNvSpPr/>
              <p:nvPr/>
            </p:nvSpPr>
            <p:spPr>
              <a:xfrm>
                <a:off x="6038850" y="3400425"/>
                <a:ext cx="19050" cy="38100"/>
              </a:xfrm>
              <a:custGeom>
                <a:avLst/>
                <a:gdLst>
                  <a:gd name="connsiteX0" fmla="*/ 0 w 19050"/>
                  <a:gd name="connsiteY0" fmla="*/ 0 h 38100"/>
                  <a:gd name="connsiteX1" fmla="*/ 19050 w 19050"/>
                  <a:gd name="connsiteY1" fmla="*/ 0 h 38100"/>
                  <a:gd name="connsiteX2" fmla="*/ 19050 w 19050"/>
                  <a:gd name="connsiteY2" fmla="*/ 38100 h 38100"/>
                  <a:gd name="connsiteX3" fmla="*/ 0 w 19050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485CAAA1-227A-4EC3-BE6E-F09F747E2DA5}"/>
                  </a:ext>
                </a:extLst>
              </p:cNvPr>
              <p:cNvSpPr/>
              <p:nvPr/>
            </p:nvSpPr>
            <p:spPr>
              <a:xfrm>
                <a:off x="6086475" y="3562350"/>
                <a:ext cx="19050" cy="19050"/>
              </a:xfrm>
              <a:custGeom>
                <a:avLst/>
                <a:gdLst>
                  <a:gd name="connsiteX0" fmla="*/ 0 w 19050"/>
                  <a:gd name="connsiteY0" fmla="*/ 0 h 19050"/>
                  <a:gd name="connsiteX1" fmla="*/ 19050 w 19050"/>
                  <a:gd name="connsiteY1" fmla="*/ 0 h 19050"/>
                  <a:gd name="connsiteX2" fmla="*/ 19050 w 19050"/>
                  <a:gd name="connsiteY2" fmla="*/ 19050 h 19050"/>
                  <a:gd name="connsiteX3" fmla="*/ 0 w 1905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D550D54-66B7-4209-9B83-7F7506A1EB42}"/>
                  </a:ext>
                </a:extLst>
              </p:cNvPr>
              <p:cNvSpPr/>
              <p:nvPr/>
            </p:nvSpPr>
            <p:spPr>
              <a:xfrm>
                <a:off x="6086475" y="3524250"/>
                <a:ext cx="19050" cy="19050"/>
              </a:xfrm>
              <a:custGeom>
                <a:avLst/>
                <a:gdLst>
                  <a:gd name="connsiteX0" fmla="*/ 0 w 19050"/>
                  <a:gd name="connsiteY0" fmla="*/ 0 h 19050"/>
                  <a:gd name="connsiteX1" fmla="*/ 19050 w 19050"/>
                  <a:gd name="connsiteY1" fmla="*/ 0 h 19050"/>
                  <a:gd name="connsiteX2" fmla="*/ 19050 w 19050"/>
                  <a:gd name="connsiteY2" fmla="*/ 19050 h 19050"/>
                  <a:gd name="connsiteX3" fmla="*/ 0 w 1905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9" name="Graphic 97">
                <a:extLst>
                  <a:ext uri="{FF2B5EF4-FFF2-40B4-BE49-F238E27FC236}">
                    <a16:creationId xmlns:a16="http://schemas.microsoft.com/office/drawing/2014/main" id="{BDB30B5C-1693-438D-AE41-67AAA55F4D3A}"/>
                  </a:ext>
                </a:extLst>
              </p:cNvPr>
              <p:cNvGrpSpPr/>
              <p:nvPr/>
            </p:nvGrpSpPr>
            <p:grpSpPr>
              <a:xfrm>
                <a:off x="6000750" y="3181350"/>
                <a:ext cx="190500" cy="238125"/>
                <a:chOff x="6000750" y="3181350"/>
                <a:chExt cx="190500" cy="238125"/>
              </a:xfrm>
              <a:grpFill/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2DE1E7B8-5946-4850-AB7B-48103875B04F}"/>
                    </a:ext>
                  </a:extLst>
                </p:cNvPr>
                <p:cNvSpPr/>
                <p:nvPr/>
              </p:nvSpPr>
              <p:spPr>
                <a:xfrm>
                  <a:off x="6000750" y="3276600"/>
                  <a:ext cx="190500" cy="142875"/>
                </a:xfrm>
                <a:custGeom>
                  <a:avLst/>
                  <a:gdLst>
                    <a:gd name="connsiteX0" fmla="*/ 95250 w 190500"/>
                    <a:gd name="connsiteY0" fmla="*/ 142875 h 142875"/>
                    <a:gd name="connsiteX1" fmla="*/ 43339 w 190500"/>
                    <a:gd name="connsiteY1" fmla="*/ 132302 h 142875"/>
                    <a:gd name="connsiteX2" fmla="*/ 42291 w 190500"/>
                    <a:gd name="connsiteY2" fmla="*/ 131731 h 142875"/>
                    <a:gd name="connsiteX3" fmla="*/ 95 w 190500"/>
                    <a:gd name="connsiteY3" fmla="*/ 39434 h 142875"/>
                    <a:gd name="connsiteX4" fmla="*/ 0 w 190500"/>
                    <a:gd name="connsiteY4" fmla="*/ 38100 h 142875"/>
                    <a:gd name="connsiteX5" fmla="*/ 0 w 190500"/>
                    <a:gd name="connsiteY5" fmla="*/ 0 h 142875"/>
                    <a:gd name="connsiteX6" fmla="*/ 19050 w 190500"/>
                    <a:gd name="connsiteY6" fmla="*/ 0 h 142875"/>
                    <a:gd name="connsiteX7" fmla="*/ 19050 w 190500"/>
                    <a:gd name="connsiteY7" fmla="*/ 37433 h 142875"/>
                    <a:gd name="connsiteX8" fmla="*/ 52578 w 190500"/>
                    <a:gd name="connsiteY8" fmla="*/ 115633 h 142875"/>
                    <a:gd name="connsiteX9" fmla="*/ 95250 w 190500"/>
                    <a:gd name="connsiteY9" fmla="*/ 123825 h 142875"/>
                    <a:gd name="connsiteX10" fmla="*/ 137922 w 190500"/>
                    <a:gd name="connsiteY10" fmla="*/ 115633 h 142875"/>
                    <a:gd name="connsiteX11" fmla="*/ 171450 w 190500"/>
                    <a:gd name="connsiteY11" fmla="*/ 37433 h 142875"/>
                    <a:gd name="connsiteX12" fmla="*/ 171450 w 190500"/>
                    <a:gd name="connsiteY12" fmla="*/ 0 h 142875"/>
                    <a:gd name="connsiteX13" fmla="*/ 190500 w 190500"/>
                    <a:gd name="connsiteY13" fmla="*/ 0 h 142875"/>
                    <a:gd name="connsiteX14" fmla="*/ 190405 w 190500"/>
                    <a:gd name="connsiteY14" fmla="*/ 39434 h 142875"/>
                    <a:gd name="connsiteX15" fmla="*/ 148209 w 190500"/>
                    <a:gd name="connsiteY15" fmla="*/ 131731 h 142875"/>
                    <a:gd name="connsiteX16" fmla="*/ 147161 w 190500"/>
                    <a:gd name="connsiteY16" fmla="*/ 132302 h 142875"/>
                    <a:gd name="connsiteX17" fmla="*/ 95250 w 190500"/>
                    <a:gd name="connsiteY17" fmla="*/ 14287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0500" h="142875">
                      <a:moveTo>
                        <a:pt x="95250" y="142875"/>
                      </a:moveTo>
                      <a:cubicBezTo>
                        <a:pt x="94012" y="142875"/>
                        <a:pt x="64198" y="142780"/>
                        <a:pt x="43339" y="132302"/>
                      </a:cubicBezTo>
                      <a:lnTo>
                        <a:pt x="42291" y="131731"/>
                      </a:lnTo>
                      <a:cubicBezTo>
                        <a:pt x="40957" y="130874"/>
                        <a:pt x="10097" y="109538"/>
                        <a:pt x="95" y="39434"/>
                      </a:cubicBezTo>
                      <a:lnTo>
                        <a:pt x="0" y="38100"/>
                      </a:lnTo>
                      <a:lnTo>
                        <a:pt x="0" y="0"/>
                      </a:lnTo>
                      <a:lnTo>
                        <a:pt x="19050" y="0"/>
                      </a:lnTo>
                      <a:lnTo>
                        <a:pt x="19050" y="37433"/>
                      </a:lnTo>
                      <a:cubicBezTo>
                        <a:pt x="27241" y="93821"/>
                        <a:pt x="49530" y="113252"/>
                        <a:pt x="52578" y="115633"/>
                      </a:cubicBezTo>
                      <a:cubicBezTo>
                        <a:pt x="69342" y="123634"/>
                        <a:pt x="94964" y="123825"/>
                        <a:pt x="95250" y="123825"/>
                      </a:cubicBezTo>
                      <a:cubicBezTo>
                        <a:pt x="95536" y="123825"/>
                        <a:pt x="121158" y="123730"/>
                        <a:pt x="137922" y="115633"/>
                      </a:cubicBezTo>
                      <a:cubicBezTo>
                        <a:pt x="140875" y="113252"/>
                        <a:pt x="163259" y="93726"/>
                        <a:pt x="171450" y="37433"/>
                      </a:cubicBezTo>
                      <a:lnTo>
                        <a:pt x="171450" y="0"/>
                      </a:lnTo>
                      <a:lnTo>
                        <a:pt x="190500" y="0"/>
                      </a:lnTo>
                      <a:lnTo>
                        <a:pt x="190405" y="39434"/>
                      </a:lnTo>
                      <a:cubicBezTo>
                        <a:pt x="180404" y="109538"/>
                        <a:pt x="149447" y="130874"/>
                        <a:pt x="148209" y="131731"/>
                      </a:cubicBezTo>
                      <a:lnTo>
                        <a:pt x="147161" y="132302"/>
                      </a:lnTo>
                      <a:cubicBezTo>
                        <a:pt x="126302" y="142780"/>
                        <a:pt x="96488" y="142875"/>
                        <a:pt x="95250" y="1428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C9B7D4F4-7F09-4442-A388-0692B4E3AC80}"/>
                    </a:ext>
                  </a:extLst>
                </p:cNvPr>
                <p:cNvSpPr/>
                <p:nvPr/>
              </p:nvSpPr>
              <p:spPr>
                <a:xfrm>
                  <a:off x="6000750" y="3181350"/>
                  <a:ext cx="190500" cy="95250"/>
                </a:xfrm>
                <a:custGeom>
                  <a:avLst/>
                  <a:gdLst>
                    <a:gd name="connsiteX0" fmla="*/ 190500 w 190500"/>
                    <a:gd name="connsiteY0" fmla="*/ 95250 h 95250"/>
                    <a:gd name="connsiteX1" fmla="*/ 171450 w 190500"/>
                    <a:gd name="connsiteY1" fmla="*/ 95250 h 95250"/>
                    <a:gd name="connsiteX2" fmla="*/ 95250 w 190500"/>
                    <a:gd name="connsiteY2" fmla="*/ 19050 h 95250"/>
                    <a:gd name="connsiteX3" fmla="*/ 19050 w 190500"/>
                    <a:gd name="connsiteY3" fmla="*/ 95250 h 95250"/>
                    <a:gd name="connsiteX4" fmla="*/ 0 w 190500"/>
                    <a:gd name="connsiteY4" fmla="*/ 95250 h 95250"/>
                    <a:gd name="connsiteX5" fmla="*/ 95250 w 190500"/>
                    <a:gd name="connsiteY5" fmla="*/ 0 h 95250"/>
                    <a:gd name="connsiteX6" fmla="*/ 190500 w 1905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500" h="95250">
                      <a:moveTo>
                        <a:pt x="190500" y="95250"/>
                      </a:moveTo>
                      <a:lnTo>
                        <a:pt x="171450" y="95250"/>
                      </a:lnTo>
                      <a:cubicBezTo>
                        <a:pt x="171450" y="42577"/>
                        <a:pt x="147923" y="19050"/>
                        <a:pt x="95250" y="19050"/>
                      </a:cubicBezTo>
                      <a:cubicBezTo>
                        <a:pt x="42577" y="19050"/>
                        <a:pt x="19050" y="42577"/>
                        <a:pt x="19050" y="95250"/>
                      </a:cubicBezTo>
                      <a:lnTo>
                        <a:pt x="0" y="95250"/>
                      </a:lnTo>
                      <a:cubicBezTo>
                        <a:pt x="0" y="32004"/>
                        <a:pt x="32004" y="0"/>
                        <a:pt x="95250" y="0"/>
                      </a:cubicBezTo>
                      <a:cubicBezTo>
                        <a:pt x="158496" y="0"/>
                        <a:pt x="190500" y="32004"/>
                        <a:pt x="190500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61CD5B7C-FA8B-49C9-91BF-B684FF247A05}"/>
                    </a:ext>
                  </a:extLst>
                </p:cNvPr>
                <p:cNvSpPr/>
                <p:nvPr/>
              </p:nvSpPr>
              <p:spPr>
                <a:xfrm>
                  <a:off x="6005988" y="3247072"/>
                  <a:ext cx="180022" cy="59055"/>
                </a:xfrm>
                <a:custGeom>
                  <a:avLst/>
                  <a:gdLst>
                    <a:gd name="connsiteX0" fmla="*/ 138112 w 180022"/>
                    <a:gd name="connsiteY0" fmla="*/ 59055 h 59055"/>
                    <a:gd name="connsiteX1" fmla="*/ 42862 w 180022"/>
                    <a:gd name="connsiteY1" fmla="*/ 20955 h 59055"/>
                    <a:gd name="connsiteX2" fmla="*/ 8572 w 180022"/>
                    <a:gd name="connsiteY2" fmla="*/ 38005 h 59055"/>
                    <a:gd name="connsiteX3" fmla="*/ 0 w 180022"/>
                    <a:gd name="connsiteY3" fmla="*/ 21050 h 59055"/>
                    <a:gd name="connsiteX4" fmla="*/ 41910 w 180022"/>
                    <a:gd name="connsiteY4" fmla="*/ 0 h 59055"/>
                    <a:gd name="connsiteX5" fmla="*/ 137160 w 180022"/>
                    <a:gd name="connsiteY5" fmla="*/ 38100 h 59055"/>
                    <a:gd name="connsiteX6" fmla="*/ 171450 w 180022"/>
                    <a:gd name="connsiteY6" fmla="*/ 21050 h 59055"/>
                    <a:gd name="connsiteX7" fmla="*/ 180023 w 180022"/>
                    <a:gd name="connsiteY7" fmla="*/ 38005 h 59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0022" h="59055">
                      <a:moveTo>
                        <a:pt x="138112" y="59055"/>
                      </a:moveTo>
                      <a:lnTo>
                        <a:pt x="42862" y="20955"/>
                      </a:lnTo>
                      <a:lnTo>
                        <a:pt x="8572" y="38005"/>
                      </a:lnTo>
                      <a:lnTo>
                        <a:pt x="0" y="21050"/>
                      </a:lnTo>
                      <a:lnTo>
                        <a:pt x="41910" y="0"/>
                      </a:lnTo>
                      <a:lnTo>
                        <a:pt x="137160" y="38100"/>
                      </a:lnTo>
                      <a:lnTo>
                        <a:pt x="171450" y="21050"/>
                      </a:lnTo>
                      <a:lnTo>
                        <a:pt x="180023" y="380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2E402F5-D245-4369-AAE5-E3D5013808AF}"/>
                </a:ext>
              </a:extLst>
            </p:cNvPr>
            <p:cNvSpPr/>
            <p:nvPr/>
          </p:nvSpPr>
          <p:spPr>
            <a:xfrm>
              <a:off x="5953125" y="3600450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1D66CC0-19FC-4A60-89A2-469F8615CC29}"/>
                </a:ext>
              </a:extLst>
            </p:cNvPr>
            <p:cNvSpPr/>
            <p:nvPr/>
          </p:nvSpPr>
          <p:spPr>
            <a:xfrm>
              <a:off x="6219825" y="3600450"/>
              <a:ext cx="19050" cy="76200"/>
            </a:xfrm>
            <a:custGeom>
              <a:avLst/>
              <a:gdLst>
                <a:gd name="connsiteX0" fmla="*/ 0 w 19050"/>
                <a:gd name="connsiteY0" fmla="*/ 0 h 76200"/>
                <a:gd name="connsiteX1" fmla="*/ 19050 w 19050"/>
                <a:gd name="connsiteY1" fmla="*/ 0 h 76200"/>
                <a:gd name="connsiteX2" fmla="*/ 19050 w 19050"/>
                <a:gd name="connsiteY2" fmla="*/ 76200 h 76200"/>
                <a:gd name="connsiteX3" fmla="*/ 0 w 190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620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aphic 114">
            <a:extLst>
              <a:ext uri="{FF2B5EF4-FFF2-40B4-BE49-F238E27FC236}">
                <a16:creationId xmlns:a16="http://schemas.microsoft.com/office/drawing/2014/main" id="{D7967172-0820-41AC-A156-4C59C3F1C11E}"/>
              </a:ext>
            </a:extLst>
          </p:cNvPr>
          <p:cNvGrpSpPr/>
          <p:nvPr/>
        </p:nvGrpSpPr>
        <p:grpSpPr>
          <a:xfrm>
            <a:off x="1095558" y="1282755"/>
            <a:ext cx="574555" cy="574622"/>
            <a:chOff x="3443596" y="5083460"/>
            <a:chExt cx="813530" cy="813625"/>
          </a:xfrm>
          <a:solidFill>
            <a:schemeClr val="bg1"/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6FB4532-F053-4817-969E-461F4520A3E2}"/>
                </a:ext>
              </a:extLst>
            </p:cNvPr>
            <p:cNvSpPr/>
            <p:nvPr/>
          </p:nvSpPr>
          <p:spPr>
            <a:xfrm>
              <a:off x="3619427" y="5190139"/>
              <a:ext cx="447770" cy="504729"/>
            </a:xfrm>
            <a:custGeom>
              <a:avLst/>
              <a:gdLst>
                <a:gd name="connsiteX0" fmla="*/ 357569 w 447770"/>
                <a:gd name="connsiteY0" fmla="*/ 300419 h 504729"/>
                <a:gd name="connsiteX1" fmla="*/ 309753 w 447770"/>
                <a:gd name="connsiteY1" fmla="*/ 279368 h 504729"/>
                <a:gd name="connsiteX2" fmla="*/ 287750 w 447770"/>
                <a:gd name="connsiteY2" fmla="*/ 246317 h 504729"/>
                <a:gd name="connsiteX3" fmla="*/ 285845 w 447770"/>
                <a:gd name="connsiteY3" fmla="*/ 246602 h 504729"/>
                <a:gd name="connsiteX4" fmla="*/ 285845 w 447770"/>
                <a:gd name="connsiteY4" fmla="*/ 230219 h 504729"/>
                <a:gd name="connsiteX5" fmla="*/ 323850 w 447770"/>
                <a:gd name="connsiteY5" fmla="*/ 139446 h 504729"/>
                <a:gd name="connsiteX6" fmla="*/ 323945 w 447770"/>
                <a:gd name="connsiteY6" fmla="*/ 104775 h 504729"/>
                <a:gd name="connsiteX7" fmla="*/ 323945 w 447770"/>
                <a:gd name="connsiteY7" fmla="*/ 104775 h 504729"/>
                <a:gd name="connsiteX8" fmla="*/ 323945 w 447770"/>
                <a:gd name="connsiteY8" fmla="*/ 100013 h 504729"/>
                <a:gd name="connsiteX9" fmla="*/ 323945 w 447770"/>
                <a:gd name="connsiteY9" fmla="*/ 99917 h 504729"/>
                <a:gd name="connsiteX10" fmla="*/ 323945 w 447770"/>
                <a:gd name="connsiteY10" fmla="*/ 95250 h 504729"/>
                <a:gd name="connsiteX11" fmla="*/ 323755 w 447770"/>
                <a:gd name="connsiteY11" fmla="*/ 95250 h 504729"/>
                <a:gd name="connsiteX12" fmla="*/ 223933 w 447770"/>
                <a:gd name="connsiteY12" fmla="*/ 0 h 504729"/>
                <a:gd name="connsiteX13" fmla="*/ 124111 w 447770"/>
                <a:gd name="connsiteY13" fmla="*/ 95250 h 504729"/>
                <a:gd name="connsiteX14" fmla="*/ 123920 w 447770"/>
                <a:gd name="connsiteY14" fmla="*/ 95250 h 504729"/>
                <a:gd name="connsiteX15" fmla="*/ 123920 w 447770"/>
                <a:gd name="connsiteY15" fmla="*/ 100013 h 504729"/>
                <a:gd name="connsiteX16" fmla="*/ 123920 w 447770"/>
                <a:gd name="connsiteY16" fmla="*/ 100013 h 504729"/>
                <a:gd name="connsiteX17" fmla="*/ 123920 w 447770"/>
                <a:gd name="connsiteY17" fmla="*/ 104775 h 504729"/>
                <a:gd name="connsiteX18" fmla="*/ 123920 w 447770"/>
                <a:gd name="connsiteY18" fmla="*/ 104775 h 504729"/>
                <a:gd name="connsiteX19" fmla="*/ 123920 w 447770"/>
                <a:gd name="connsiteY19" fmla="*/ 138494 h 504729"/>
                <a:gd name="connsiteX20" fmla="*/ 124016 w 447770"/>
                <a:gd name="connsiteY20" fmla="*/ 140113 h 504729"/>
                <a:gd name="connsiteX21" fmla="*/ 161925 w 447770"/>
                <a:gd name="connsiteY21" fmla="*/ 230315 h 504729"/>
                <a:gd name="connsiteX22" fmla="*/ 161925 w 447770"/>
                <a:gd name="connsiteY22" fmla="*/ 246697 h 504729"/>
                <a:gd name="connsiteX23" fmla="*/ 159830 w 447770"/>
                <a:gd name="connsiteY23" fmla="*/ 246317 h 504729"/>
                <a:gd name="connsiteX24" fmla="*/ 137731 w 447770"/>
                <a:gd name="connsiteY24" fmla="*/ 279464 h 504729"/>
                <a:gd name="connsiteX25" fmla="*/ 90107 w 447770"/>
                <a:gd name="connsiteY25" fmla="*/ 300419 h 504729"/>
                <a:gd name="connsiteX26" fmla="*/ 0 w 447770"/>
                <a:gd name="connsiteY26" fmla="*/ 414242 h 504729"/>
                <a:gd name="connsiteX27" fmla="*/ 0 w 447770"/>
                <a:gd name="connsiteY27" fmla="*/ 504730 h 504729"/>
                <a:gd name="connsiteX28" fmla="*/ 28575 w 447770"/>
                <a:gd name="connsiteY28" fmla="*/ 504730 h 504729"/>
                <a:gd name="connsiteX29" fmla="*/ 28575 w 447770"/>
                <a:gd name="connsiteY29" fmla="*/ 414242 h 504729"/>
                <a:gd name="connsiteX30" fmla="*/ 100394 w 447770"/>
                <a:gd name="connsiteY30" fmla="*/ 327089 h 504729"/>
                <a:gd name="connsiteX31" fmla="*/ 144971 w 447770"/>
                <a:gd name="connsiteY31" fmla="*/ 307943 h 504729"/>
                <a:gd name="connsiteX32" fmla="*/ 182975 w 447770"/>
                <a:gd name="connsiteY32" fmla="*/ 345948 h 504729"/>
                <a:gd name="connsiteX33" fmla="*/ 223933 w 447770"/>
                <a:gd name="connsiteY33" fmla="*/ 325469 h 504729"/>
                <a:gd name="connsiteX34" fmla="*/ 264890 w 447770"/>
                <a:gd name="connsiteY34" fmla="*/ 345948 h 504729"/>
                <a:gd name="connsiteX35" fmla="*/ 302705 w 447770"/>
                <a:gd name="connsiteY35" fmla="*/ 307943 h 504729"/>
                <a:gd name="connsiteX36" fmla="*/ 346234 w 447770"/>
                <a:gd name="connsiteY36" fmla="*/ 326612 h 504729"/>
                <a:gd name="connsiteX37" fmla="*/ 347377 w 447770"/>
                <a:gd name="connsiteY37" fmla="*/ 326993 h 504729"/>
                <a:gd name="connsiteX38" fmla="*/ 419195 w 447770"/>
                <a:gd name="connsiteY38" fmla="*/ 414147 h 504729"/>
                <a:gd name="connsiteX39" fmla="*/ 419195 w 447770"/>
                <a:gd name="connsiteY39" fmla="*/ 504635 h 504729"/>
                <a:gd name="connsiteX40" fmla="*/ 447770 w 447770"/>
                <a:gd name="connsiteY40" fmla="*/ 504635 h 504729"/>
                <a:gd name="connsiteX41" fmla="*/ 447770 w 447770"/>
                <a:gd name="connsiteY41" fmla="*/ 414147 h 504729"/>
                <a:gd name="connsiteX42" fmla="*/ 357569 w 447770"/>
                <a:gd name="connsiteY42" fmla="*/ 300419 h 504729"/>
                <a:gd name="connsiteX43" fmla="*/ 223933 w 447770"/>
                <a:gd name="connsiteY43" fmla="*/ 28575 h 504729"/>
                <a:gd name="connsiteX44" fmla="*/ 295085 w 447770"/>
                <a:gd name="connsiteY44" fmla="*/ 91345 h 504729"/>
                <a:gd name="connsiteX45" fmla="*/ 270796 w 447770"/>
                <a:gd name="connsiteY45" fmla="*/ 103442 h 504729"/>
                <a:gd name="connsiteX46" fmla="*/ 175546 w 447770"/>
                <a:gd name="connsiteY46" fmla="*/ 65341 h 504729"/>
                <a:gd name="connsiteX47" fmla="*/ 154591 w 447770"/>
                <a:gd name="connsiteY47" fmla="*/ 75914 h 504729"/>
                <a:gd name="connsiteX48" fmla="*/ 223933 w 447770"/>
                <a:gd name="connsiteY48" fmla="*/ 28575 h 504729"/>
                <a:gd name="connsiteX49" fmla="*/ 152495 w 447770"/>
                <a:gd name="connsiteY49" fmla="*/ 137446 h 504729"/>
                <a:gd name="connsiteX50" fmla="*/ 152495 w 447770"/>
                <a:gd name="connsiteY50" fmla="*/ 108871 h 504729"/>
                <a:gd name="connsiteX51" fmla="*/ 176975 w 447770"/>
                <a:gd name="connsiteY51" fmla="*/ 96679 h 504729"/>
                <a:gd name="connsiteX52" fmla="*/ 272225 w 447770"/>
                <a:gd name="connsiteY52" fmla="*/ 134779 h 504729"/>
                <a:gd name="connsiteX53" fmla="*/ 295370 w 447770"/>
                <a:gd name="connsiteY53" fmla="*/ 123158 h 504729"/>
                <a:gd name="connsiteX54" fmla="*/ 295370 w 447770"/>
                <a:gd name="connsiteY54" fmla="*/ 136779 h 504729"/>
                <a:gd name="connsiteX55" fmla="*/ 263938 w 447770"/>
                <a:gd name="connsiteY55" fmla="*/ 211645 h 504729"/>
                <a:gd name="connsiteX56" fmla="*/ 223838 w 447770"/>
                <a:gd name="connsiteY56" fmla="*/ 219170 h 504729"/>
                <a:gd name="connsiteX57" fmla="*/ 183737 w 447770"/>
                <a:gd name="connsiteY57" fmla="*/ 211645 h 504729"/>
                <a:gd name="connsiteX58" fmla="*/ 152495 w 447770"/>
                <a:gd name="connsiteY58" fmla="*/ 137446 h 504729"/>
                <a:gd name="connsiteX59" fmla="*/ 257270 w 447770"/>
                <a:gd name="connsiteY59" fmla="*/ 243649 h 504729"/>
                <a:gd name="connsiteX60" fmla="*/ 257270 w 447770"/>
                <a:gd name="connsiteY60" fmla="*/ 251365 h 504729"/>
                <a:gd name="connsiteX61" fmla="*/ 223838 w 447770"/>
                <a:gd name="connsiteY61" fmla="*/ 256985 h 504729"/>
                <a:gd name="connsiteX62" fmla="*/ 190595 w 447770"/>
                <a:gd name="connsiteY62" fmla="*/ 251460 h 504729"/>
                <a:gd name="connsiteX63" fmla="*/ 190595 w 447770"/>
                <a:gd name="connsiteY63" fmla="*/ 243649 h 504729"/>
                <a:gd name="connsiteX64" fmla="*/ 223933 w 447770"/>
                <a:gd name="connsiteY64" fmla="*/ 247555 h 504729"/>
                <a:gd name="connsiteX65" fmla="*/ 257270 w 447770"/>
                <a:gd name="connsiteY65" fmla="*/ 243649 h 504729"/>
                <a:gd name="connsiteX66" fmla="*/ 259175 w 447770"/>
                <a:gd name="connsiteY66" fmla="*/ 311182 h 504729"/>
                <a:gd name="connsiteX67" fmla="*/ 223933 w 447770"/>
                <a:gd name="connsiteY67" fmla="*/ 293561 h 504729"/>
                <a:gd name="connsiteX68" fmla="*/ 188500 w 447770"/>
                <a:gd name="connsiteY68" fmla="*/ 311182 h 504729"/>
                <a:gd name="connsiteX69" fmla="*/ 165926 w 447770"/>
                <a:gd name="connsiteY69" fmla="*/ 288608 h 504729"/>
                <a:gd name="connsiteX70" fmla="*/ 173355 w 447770"/>
                <a:gd name="connsiteY70" fmla="*/ 277463 h 504729"/>
                <a:gd name="connsiteX71" fmla="*/ 223742 w 447770"/>
                <a:gd name="connsiteY71" fmla="*/ 285845 h 504729"/>
                <a:gd name="connsiteX72" fmla="*/ 274130 w 447770"/>
                <a:gd name="connsiteY72" fmla="*/ 277463 h 504729"/>
                <a:gd name="connsiteX73" fmla="*/ 281559 w 447770"/>
                <a:gd name="connsiteY73" fmla="*/ 288608 h 504729"/>
                <a:gd name="connsiteX74" fmla="*/ 259175 w 447770"/>
                <a:gd name="connsiteY74" fmla="*/ 311182 h 50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47770" h="504729">
                  <a:moveTo>
                    <a:pt x="357569" y="300419"/>
                  </a:moveTo>
                  <a:cubicBezTo>
                    <a:pt x="342900" y="294894"/>
                    <a:pt x="326231" y="288512"/>
                    <a:pt x="309753" y="279368"/>
                  </a:cubicBezTo>
                  <a:lnTo>
                    <a:pt x="287750" y="246317"/>
                  </a:lnTo>
                  <a:lnTo>
                    <a:pt x="285845" y="246602"/>
                  </a:lnTo>
                  <a:lnTo>
                    <a:pt x="285845" y="230219"/>
                  </a:lnTo>
                  <a:cubicBezTo>
                    <a:pt x="296228" y="219932"/>
                    <a:pt x="316135" y="193739"/>
                    <a:pt x="323850" y="139446"/>
                  </a:cubicBezTo>
                  <a:lnTo>
                    <a:pt x="323945" y="104775"/>
                  </a:lnTo>
                  <a:lnTo>
                    <a:pt x="323945" y="104775"/>
                  </a:lnTo>
                  <a:lnTo>
                    <a:pt x="323945" y="100013"/>
                  </a:lnTo>
                  <a:cubicBezTo>
                    <a:pt x="323945" y="100013"/>
                    <a:pt x="323945" y="100013"/>
                    <a:pt x="323945" y="99917"/>
                  </a:cubicBezTo>
                  <a:lnTo>
                    <a:pt x="323945" y="95250"/>
                  </a:lnTo>
                  <a:lnTo>
                    <a:pt x="323755" y="95250"/>
                  </a:lnTo>
                  <a:cubicBezTo>
                    <a:pt x="322040" y="32957"/>
                    <a:pt x="287655" y="0"/>
                    <a:pt x="223933" y="0"/>
                  </a:cubicBezTo>
                  <a:cubicBezTo>
                    <a:pt x="160211" y="0"/>
                    <a:pt x="125730" y="32957"/>
                    <a:pt x="124111" y="95250"/>
                  </a:cubicBezTo>
                  <a:lnTo>
                    <a:pt x="123920" y="95250"/>
                  </a:lnTo>
                  <a:lnTo>
                    <a:pt x="123920" y="100013"/>
                  </a:lnTo>
                  <a:cubicBezTo>
                    <a:pt x="123920" y="100013"/>
                    <a:pt x="123920" y="100013"/>
                    <a:pt x="123920" y="100013"/>
                  </a:cubicBezTo>
                  <a:lnTo>
                    <a:pt x="123920" y="104775"/>
                  </a:lnTo>
                  <a:lnTo>
                    <a:pt x="123920" y="104775"/>
                  </a:lnTo>
                  <a:lnTo>
                    <a:pt x="123920" y="138494"/>
                  </a:lnTo>
                  <a:lnTo>
                    <a:pt x="124016" y="140113"/>
                  </a:lnTo>
                  <a:cubicBezTo>
                    <a:pt x="131731" y="194215"/>
                    <a:pt x="151543" y="220028"/>
                    <a:pt x="161925" y="230315"/>
                  </a:cubicBezTo>
                  <a:lnTo>
                    <a:pt x="161925" y="246697"/>
                  </a:lnTo>
                  <a:lnTo>
                    <a:pt x="159830" y="246317"/>
                  </a:lnTo>
                  <a:lnTo>
                    <a:pt x="137731" y="279464"/>
                  </a:lnTo>
                  <a:cubicBezTo>
                    <a:pt x="121253" y="288512"/>
                    <a:pt x="104775" y="294799"/>
                    <a:pt x="90107" y="300419"/>
                  </a:cubicBezTo>
                  <a:cubicBezTo>
                    <a:pt x="45815" y="317278"/>
                    <a:pt x="0" y="334709"/>
                    <a:pt x="0" y="414242"/>
                  </a:cubicBezTo>
                  <a:lnTo>
                    <a:pt x="0" y="504730"/>
                  </a:lnTo>
                  <a:lnTo>
                    <a:pt x="28575" y="504730"/>
                  </a:lnTo>
                  <a:lnTo>
                    <a:pt x="28575" y="414242"/>
                  </a:lnTo>
                  <a:cubicBezTo>
                    <a:pt x="28575" y="354425"/>
                    <a:pt x="55626" y="344138"/>
                    <a:pt x="100394" y="327089"/>
                  </a:cubicBezTo>
                  <a:cubicBezTo>
                    <a:pt x="112681" y="322517"/>
                    <a:pt x="128683" y="316325"/>
                    <a:pt x="144971" y="307943"/>
                  </a:cubicBezTo>
                  <a:lnTo>
                    <a:pt x="182975" y="345948"/>
                  </a:lnTo>
                  <a:lnTo>
                    <a:pt x="223933" y="325469"/>
                  </a:lnTo>
                  <a:lnTo>
                    <a:pt x="264890" y="345948"/>
                  </a:lnTo>
                  <a:lnTo>
                    <a:pt x="302705" y="307943"/>
                  </a:lnTo>
                  <a:cubicBezTo>
                    <a:pt x="317849" y="315659"/>
                    <a:pt x="332804" y="321469"/>
                    <a:pt x="346234" y="326612"/>
                  </a:cubicBezTo>
                  <a:lnTo>
                    <a:pt x="347377" y="326993"/>
                  </a:lnTo>
                  <a:cubicBezTo>
                    <a:pt x="392144" y="344043"/>
                    <a:pt x="419195" y="354330"/>
                    <a:pt x="419195" y="414147"/>
                  </a:cubicBezTo>
                  <a:lnTo>
                    <a:pt x="419195" y="504635"/>
                  </a:lnTo>
                  <a:lnTo>
                    <a:pt x="447770" y="504635"/>
                  </a:lnTo>
                  <a:lnTo>
                    <a:pt x="447770" y="414147"/>
                  </a:lnTo>
                  <a:cubicBezTo>
                    <a:pt x="447770" y="334709"/>
                    <a:pt x="401860" y="317278"/>
                    <a:pt x="357569" y="300419"/>
                  </a:cubicBezTo>
                  <a:close/>
                  <a:moveTo>
                    <a:pt x="223933" y="28575"/>
                  </a:moveTo>
                  <a:cubicBezTo>
                    <a:pt x="270986" y="28575"/>
                    <a:pt x="292703" y="47435"/>
                    <a:pt x="295085" y="91345"/>
                  </a:cubicBezTo>
                  <a:lnTo>
                    <a:pt x="270796" y="103442"/>
                  </a:lnTo>
                  <a:lnTo>
                    <a:pt x="175546" y="65341"/>
                  </a:lnTo>
                  <a:lnTo>
                    <a:pt x="154591" y="75914"/>
                  </a:lnTo>
                  <a:cubicBezTo>
                    <a:pt x="161163" y="42958"/>
                    <a:pt x="182880" y="28575"/>
                    <a:pt x="223933" y="28575"/>
                  </a:cubicBezTo>
                  <a:close/>
                  <a:moveTo>
                    <a:pt x="152495" y="137446"/>
                  </a:moveTo>
                  <a:lnTo>
                    <a:pt x="152495" y="108871"/>
                  </a:lnTo>
                  <a:lnTo>
                    <a:pt x="176975" y="96679"/>
                  </a:lnTo>
                  <a:lnTo>
                    <a:pt x="272225" y="134779"/>
                  </a:lnTo>
                  <a:lnTo>
                    <a:pt x="295370" y="123158"/>
                  </a:lnTo>
                  <a:lnTo>
                    <a:pt x="295370" y="136779"/>
                  </a:lnTo>
                  <a:cubicBezTo>
                    <a:pt x="287750" y="189071"/>
                    <a:pt x="267748" y="208407"/>
                    <a:pt x="263938" y="211645"/>
                  </a:cubicBezTo>
                  <a:cubicBezTo>
                    <a:pt x="248222" y="218980"/>
                    <a:pt x="224123" y="219170"/>
                    <a:pt x="223838" y="219170"/>
                  </a:cubicBezTo>
                  <a:cubicBezTo>
                    <a:pt x="223552" y="219170"/>
                    <a:pt x="199454" y="218980"/>
                    <a:pt x="183737" y="211645"/>
                  </a:cubicBezTo>
                  <a:cubicBezTo>
                    <a:pt x="180023" y="208502"/>
                    <a:pt x="160115" y="189643"/>
                    <a:pt x="152495" y="137446"/>
                  </a:cubicBezTo>
                  <a:close/>
                  <a:moveTo>
                    <a:pt x="257270" y="243649"/>
                  </a:moveTo>
                  <a:lnTo>
                    <a:pt x="257270" y="251365"/>
                  </a:lnTo>
                  <a:lnTo>
                    <a:pt x="223838" y="256985"/>
                  </a:lnTo>
                  <a:lnTo>
                    <a:pt x="190595" y="251460"/>
                  </a:lnTo>
                  <a:lnTo>
                    <a:pt x="190595" y="243649"/>
                  </a:lnTo>
                  <a:cubicBezTo>
                    <a:pt x="207359" y="247555"/>
                    <a:pt x="222980" y="247555"/>
                    <a:pt x="223933" y="247555"/>
                  </a:cubicBezTo>
                  <a:cubicBezTo>
                    <a:pt x="224885" y="247650"/>
                    <a:pt x="240411" y="247555"/>
                    <a:pt x="257270" y="243649"/>
                  </a:cubicBezTo>
                  <a:close/>
                  <a:moveTo>
                    <a:pt x="259175" y="311182"/>
                  </a:moveTo>
                  <a:lnTo>
                    <a:pt x="223933" y="293561"/>
                  </a:lnTo>
                  <a:lnTo>
                    <a:pt x="188500" y="311182"/>
                  </a:lnTo>
                  <a:lnTo>
                    <a:pt x="165926" y="288608"/>
                  </a:lnTo>
                  <a:lnTo>
                    <a:pt x="173355" y="277463"/>
                  </a:lnTo>
                  <a:lnTo>
                    <a:pt x="223742" y="285845"/>
                  </a:lnTo>
                  <a:lnTo>
                    <a:pt x="274130" y="277463"/>
                  </a:lnTo>
                  <a:lnTo>
                    <a:pt x="281559" y="288608"/>
                  </a:lnTo>
                  <a:lnTo>
                    <a:pt x="259175" y="3111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585B903-96C1-4579-8B64-6A15B233D67F}"/>
                </a:ext>
              </a:extLst>
            </p:cNvPr>
            <p:cNvSpPr/>
            <p:nvPr/>
          </p:nvSpPr>
          <p:spPr>
            <a:xfrm>
              <a:off x="3829072" y="5571140"/>
              <a:ext cx="28575" cy="28575"/>
            </a:xfrm>
            <a:custGeom>
              <a:avLst/>
              <a:gdLst>
                <a:gd name="connsiteX0" fmla="*/ 0 w 28575"/>
                <a:gd name="connsiteY0" fmla="*/ 0 h 28575"/>
                <a:gd name="connsiteX1" fmla="*/ 28575 w 28575"/>
                <a:gd name="connsiteY1" fmla="*/ 0 h 28575"/>
                <a:gd name="connsiteX2" fmla="*/ 28575 w 28575"/>
                <a:gd name="connsiteY2" fmla="*/ 28575 h 28575"/>
                <a:gd name="connsiteX3" fmla="*/ 0 w 28575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0" y="0"/>
                  </a:moveTo>
                  <a:lnTo>
                    <a:pt x="28575" y="0"/>
                  </a:lnTo>
                  <a:lnTo>
                    <a:pt x="28575" y="28575"/>
                  </a:lnTo>
                  <a:lnTo>
                    <a:pt x="0" y="285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5E1A552-72FA-483D-96E3-F00BFD99A575}"/>
                </a:ext>
              </a:extLst>
            </p:cNvPr>
            <p:cNvSpPr/>
            <p:nvPr/>
          </p:nvSpPr>
          <p:spPr>
            <a:xfrm>
              <a:off x="3829072" y="5533040"/>
              <a:ext cx="28575" cy="28575"/>
            </a:xfrm>
            <a:custGeom>
              <a:avLst/>
              <a:gdLst>
                <a:gd name="connsiteX0" fmla="*/ 0 w 28575"/>
                <a:gd name="connsiteY0" fmla="*/ 0 h 28575"/>
                <a:gd name="connsiteX1" fmla="*/ 28575 w 28575"/>
                <a:gd name="connsiteY1" fmla="*/ 0 h 28575"/>
                <a:gd name="connsiteX2" fmla="*/ 28575 w 28575"/>
                <a:gd name="connsiteY2" fmla="*/ 28575 h 28575"/>
                <a:gd name="connsiteX3" fmla="*/ 0 w 28575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0" y="0"/>
                  </a:moveTo>
                  <a:lnTo>
                    <a:pt x="28575" y="0"/>
                  </a:lnTo>
                  <a:lnTo>
                    <a:pt x="28575" y="28575"/>
                  </a:lnTo>
                  <a:lnTo>
                    <a:pt x="0" y="285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F9DB890-5DA3-423E-8AAB-351236B31D3E}"/>
                </a:ext>
              </a:extLst>
            </p:cNvPr>
            <p:cNvSpPr/>
            <p:nvPr/>
          </p:nvSpPr>
          <p:spPr>
            <a:xfrm>
              <a:off x="3695722" y="5609240"/>
              <a:ext cx="28575" cy="85725"/>
            </a:xfrm>
            <a:custGeom>
              <a:avLst/>
              <a:gdLst>
                <a:gd name="connsiteX0" fmla="*/ 0 w 28575"/>
                <a:gd name="connsiteY0" fmla="*/ 0 h 85725"/>
                <a:gd name="connsiteX1" fmla="*/ 28575 w 28575"/>
                <a:gd name="connsiteY1" fmla="*/ 0 h 85725"/>
                <a:gd name="connsiteX2" fmla="*/ 28575 w 28575"/>
                <a:gd name="connsiteY2" fmla="*/ 85725 h 85725"/>
                <a:gd name="connsiteX3" fmla="*/ 0 w 28575"/>
                <a:gd name="connsiteY3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0" y="0"/>
                  </a:moveTo>
                  <a:lnTo>
                    <a:pt x="28575" y="0"/>
                  </a:lnTo>
                  <a:lnTo>
                    <a:pt x="28575" y="85725"/>
                  </a:lnTo>
                  <a:lnTo>
                    <a:pt x="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45DEBBE-6CEB-4880-AB89-A37CD469A364}"/>
                </a:ext>
              </a:extLst>
            </p:cNvPr>
            <p:cNvSpPr/>
            <p:nvPr/>
          </p:nvSpPr>
          <p:spPr>
            <a:xfrm>
              <a:off x="3962422" y="5609240"/>
              <a:ext cx="28575" cy="85725"/>
            </a:xfrm>
            <a:custGeom>
              <a:avLst/>
              <a:gdLst>
                <a:gd name="connsiteX0" fmla="*/ 0 w 28575"/>
                <a:gd name="connsiteY0" fmla="*/ 0 h 85725"/>
                <a:gd name="connsiteX1" fmla="*/ 28575 w 28575"/>
                <a:gd name="connsiteY1" fmla="*/ 0 h 85725"/>
                <a:gd name="connsiteX2" fmla="*/ 28575 w 28575"/>
                <a:gd name="connsiteY2" fmla="*/ 85725 h 85725"/>
                <a:gd name="connsiteX3" fmla="*/ 0 w 28575"/>
                <a:gd name="connsiteY3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0" y="0"/>
                  </a:moveTo>
                  <a:lnTo>
                    <a:pt x="28575" y="0"/>
                  </a:lnTo>
                  <a:lnTo>
                    <a:pt x="28575" y="85725"/>
                  </a:lnTo>
                  <a:lnTo>
                    <a:pt x="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C16F6F0-92F9-42EB-BE12-751B4782D1C9}"/>
                </a:ext>
              </a:extLst>
            </p:cNvPr>
            <p:cNvSpPr/>
            <p:nvPr/>
          </p:nvSpPr>
          <p:spPr>
            <a:xfrm>
              <a:off x="3850408" y="5083460"/>
              <a:ext cx="406717" cy="677989"/>
            </a:xfrm>
            <a:custGeom>
              <a:avLst/>
              <a:gdLst>
                <a:gd name="connsiteX0" fmla="*/ 406718 w 406717"/>
                <a:gd name="connsiteY0" fmla="*/ 406813 h 677989"/>
                <a:gd name="connsiteX1" fmla="*/ 0 w 406717"/>
                <a:gd name="connsiteY1" fmla="*/ 0 h 677989"/>
                <a:gd name="connsiteX2" fmla="*/ 0 w 406717"/>
                <a:gd name="connsiteY2" fmla="*/ 33909 h 677989"/>
                <a:gd name="connsiteX3" fmla="*/ 372904 w 406717"/>
                <a:gd name="connsiteY3" fmla="*/ 406813 h 677989"/>
                <a:gd name="connsiteX4" fmla="*/ 305086 w 406717"/>
                <a:gd name="connsiteY4" fmla="*/ 621125 h 677989"/>
                <a:gd name="connsiteX5" fmla="*/ 305086 w 406717"/>
                <a:gd name="connsiteY5" fmla="*/ 576263 h 677989"/>
                <a:gd name="connsiteX6" fmla="*/ 271177 w 406717"/>
                <a:gd name="connsiteY6" fmla="*/ 576263 h 677989"/>
                <a:gd name="connsiteX7" fmla="*/ 271177 w 406717"/>
                <a:gd name="connsiteY7" fmla="*/ 661035 h 677989"/>
                <a:gd name="connsiteX8" fmla="*/ 288131 w 406717"/>
                <a:gd name="connsiteY8" fmla="*/ 677990 h 677989"/>
                <a:gd name="connsiteX9" fmla="*/ 372904 w 406717"/>
                <a:gd name="connsiteY9" fmla="*/ 677990 h 677989"/>
                <a:gd name="connsiteX10" fmla="*/ 372904 w 406717"/>
                <a:gd name="connsiteY10" fmla="*/ 644081 h 677989"/>
                <a:gd name="connsiteX11" fmla="*/ 330422 w 406717"/>
                <a:gd name="connsiteY11" fmla="*/ 644081 h 677989"/>
                <a:gd name="connsiteX12" fmla="*/ 406718 w 406717"/>
                <a:gd name="connsiteY12" fmla="*/ 406813 h 67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717" h="677989">
                  <a:moveTo>
                    <a:pt x="406718" y="406813"/>
                  </a:moveTo>
                  <a:cubicBezTo>
                    <a:pt x="406718" y="182499"/>
                    <a:pt x="224219" y="0"/>
                    <a:pt x="0" y="0"/>
                  </a:cubicBezTo>
                  <a:lnTo>
                    <a:pt x="0" y="33909"/>
                  </a:lnTo>
                  <a:cubicBezTo>
                    <a:pt x="205645" y="33909"/>
                    <a:pt x="372904" y="201168"/>
                    <a:pt x="372904" y="406813"/>
                  </a:cubicBezTo>
                  <a:cubicBezTo>
                    <a:pt x="372904" y="483775"/>
                    <a:pt x="348996" y="558641"/>
                    <a:pt x="305086" y="621125"/>
                  </a:cubicBezTo>
                  <a:lnTo>
                    <a:pt x="305086" y="576263"/>
                  </a:lnTo>
                  <a:lnTo>
                    <a:pt x="271177" y="576263"/>
                  </a:lnTo>
                  <a:lnTo>
                    <a:pt x="271177" y="661035"/>
                  </a:lnTo>
                  <a:cubicBezTo>
                    <a:pt x="271177" y="670370"/>
                    <a:pt x="278797" y="677990"/>
                    <a:pt x="288131" y="677990"/>
                  </a:cubicBezTo>
                  <a:lnTo>
                    <a:pt x="372904" y="677990"/>
                  </a:lnTo>
                  <a:lnTo>
                    <a:pt x="372904" y="644081"/>
                  </a:lnTo>
                  <a:lnTo>
                    <a:pt x="330422" y="644081"/>
                  </a:lnTo>
                  <a:cubicBezTo>
                    <a:pt x="379762" y="575215"/>
                    <a:pt x="406718" y="492252"/>
                    <a:pt x="406718" y="406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3256B04-070C-4C1C-946B-65A578A3A851}"/>
                </a:ext>
              </a:extLst>
            </p:cNvPr>
            <p:cNvSpPr/>
            <p:nvPr/>
          </p:nvSpPr>
          <p:spPr>
            <a:xfrm>
              <a:off x="3443596" y="5219095"/>
              <a:ext cx="406812" cy="677989"/>
            </a:xfrm>
            <a:custGeom>
              <a:avLst/>
              <a:gdLst>
                <a:gd name="connsiteX0" fmla="*/ 33909 w 406812"/>
                <a:gd name="connsiteY0" fmla="*/ 271177 h 677989"/>
                <a:gd name="connsiteX1" fmla="*/ 101727 w 406812"/>
                <a:gd name="connsiteY1" fmla="*/ 56864 h 677989"/>
                <a:gd name="connsiteX2" fmla="*/ 101727 w 406812"/>
                <a:gd name="connsiteY2" fmla="*/ 101727 h 677989"/>
                <a:gd name="connsiteX3" fmla="*/ 135636 w 406812"/>
                <a:gd name="connsiteY3" fmla="*/ 101727 h 677989"/>
                <a:gd name="connsiteX4" fmla="*/ 135636 w 406812"/>
                <a:gd name="connsiteY4" fmla="*/ 16955 h 677989"/>
                <a:gd name="connsiteX5" fmla="*/ 118682 w 406812"/>
                <a:gd name="connsiteY5" fmla="*/ 0 h 677989"/>
                <a:gd name="connsiteX6" fmla="*/ 33909 w 406812"/>
                <a:gd name="connsiteY6" fmla="*/ 0 h 677989"/>
                <a:gd name="connsiteX7" fmla="*/ 33909 w 406812"/>
                <a:gd name="connsiteY7" fmla="*/ 33909 h 677989"/>
                <a:gd name="connsiteX8" fmla="*/ 76391 w 406812"/>
                <a:gd name="connsiteY8" fmla="*/ 33909 h 677989"/>
                <a:gd name="connsiteX9" fmla="*/ 0 w 406812"/>
                <a:gd name="connsiteY9" fmla="*/ 271177 h 677989"/>
                <a:gd name="connsiteX10" fmla="*/ 406813 w 406812"/>
                <a:gd name="connsiteY10" fmla="*/ 677990 h 677989"/>
                <a:gd name="connsiteX11" fmla="*/ 406813 w 406812"/>
                <a:gd name="connsiteY11" fmla="*/ 644081 h 677989"/>
                <a:gd name="connsiteX12" fmla="*/ 33909 w 406812"/>
                <a:gd name="connsiteY12" fmla="*/ 271177 h 67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812" h="677989">
                  <a:moveTo>
                    <a:pt x="33909" y="271177"/>
                  </a:moveTo>
                  <a:cubicBezTo>
                    <a:pt x="33909" y="194215"/>
                    <a:pt x="57817" y="119348"/>
                    <a:pt x="101727" y="56864"/>
                  </a:cubicBezTo>
                  <a:lnTo>
                    <a:pt x="101727" y="101727"/>
                  </a:lnTo>
                  <a:lnTo>
                    <a:pt x="135636" y="101727"/>
                  </a:lnTo>
                  <a:lnTo>
                    <a:pt x="135636" y="16955"/>
                  </a:lnTo>
                  <a:cubicBezTo>
                    <a:pt x="135636" y="7620"/>
                    <a:pt x="128016" y="0"/>
                    <a:pt x="118682" y="0"/>
                  </a:cubicBezTo>
                  <a:lnTo>
                    <a:pt x="33909" y="0"/>
                  </a:lnTo>
                  <a:lnTo>
                    <a:pt x="33909" y="33909"/>
                  </a:lnTo>
                  <a:lnTo>
                    <a:pt x="76391" y="33909"/>
                  </a:lnTo>
                  <a:cubicBezTo>
                    <a:pt x="26956" y="102680"/>
                    <a:pt x="0" y="185738"/>
                    <a:pt x="0" y="271177"/>
                  </a:cubicBezTo>
                  <a:cubicBezTo>
                    <a:pt x="0" y="495491"/>
                    <a:pt x="182499" y="677990"/>
                    <a:pt x="406813" y="677990"/>
                  </a:cubicBezTo>
                  <a:lnTo>
                    <a:pt x="406813" y="644081"/>
                  </a:lnTo>
                  <a:cubicBezTo>
                    <a:pt x="201168" y="643985"/>
                    <a:pt x="33909" y="476726"/>
                    <a:pt x="33909" y="2711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656AABC-8358-46A9-878F-02E2874AFB73}"/>
                </a:ext>
              </a:extLst>
            </p:cNvPr>
            <p:cNvSpPr/>
            <p:nvPr/>
          </p:nvSpPr>
          <p:spPr>
            <a:xfrm>
              <a:off x="3782590" y="5083460"/>
              <a:ext cx="33909" cy="33909"/>
            </a:xfrm>
            <a:custGeom>
              <a:avLst/>
              <a:gdLst>
                <a:gd name="connsiteX0" fmla="*/ 0 w 33909"/>
                <a:gd name="connsiteY0" fmla="*/ 0 h 33909"/>
                <a:gd name="connsiteX1" fmla="*/ 33909 w 33909"/>
                <a:gd name="connsiteY1" fmla="*/ 0 h 33909"/>
                <a:gd name="connsiteX2" fmla="*/ 33909 w 33909"/>
                <a:gd name="connsiteY2" fmla="*/ 33909 h 33909"/>
                <a:gd name="connsiteX3" fmla="*/ 0 w 33909"/>
                <a:gd name="connsiteY3" fmla="*/ 33909 h 3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" h="33909">
                  <a:moveTo>
                    <a:pt x="0" y="0"/>
                  </a:moveTo>
                  <a:lnTo>
                    <a:pt x="33909" y="0"/>
                  </a:lnTo>
                  <a:lnTo>
                    <a:pt x="33909" y="33909"/>
                  </a:lnTo>
                  <a:lnTo>
                    <a:pt x="0" y="33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E8E06DB-29EA-4575-96B8-62B683F7F2F1}"/>
                </a:ext>
              </a:extLst>
            </p:cNvPr>
            <p:cNvSpPr/>
            <p:nvPr/>
          </p:nvSpPr>
          <p:spPr>
            <a:xfrm>
              <a:off x="3714772" y="5083460"/>
              <a:ext cx="33909" cy="33909"/>
            </a:xfrm>
            <a:custGeom>
              <a:avLst/>
              <a:gdLst>
                <a:gd name="connsiteX0" fmla="*/ 0 w 33909"/>
                <a:gd name="connsiteY0" fmla="*/ 0 h 33909"/>
                <a:gd name="connsiteX1" fmla="*/ 33909 w 33909"/>
                <a:gd name="connsiteY1" fmla="*/ 0 h 33909"/>
                <a:gd name="connsiteX2" fmla="*/ 33909 w 33909"/>
                <a:gd name="connsiteY2" fmla="*/ 33909 h 33909"/>
                <a:gd name="connsiteX3" fmla="*/ 0 w 33909"/>
                <a:gd name="connsiteY3" fmla="*/ 33909 h 3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" h="33909">
                  <a:moveTo>
                    <a:pt x="0" y="0"/>
                  </a:moveTo>
                  <a:lnTo>
                    <a:pt x="33909" y="0"/>
                  </a:lnTo>
                  <a:lnTo>
                    <a:pt x="33909" y="33909"/>
                  </a:lnTo>
                  <a:lnTo>
                    <a:pt x="0" y="33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ECF6318-5055-45EA-96AA-7785EA067EC5}"/>
                </a:ext>
              </a:extLst>
            </p:cNvPr>
            <p:cNvSpPr/>
            <p:nvPr/>
          </p:nvSpPr>
          <p:spPr>
            <a:xfrm>
              <a:off x="3952040" y="5863081"/>
              <a:ext cx="33909" cy="33909"/>
            </a:xfrm>
            <a:custGeom>
              <a:avLst/>
              <a:gdLst>
                <a:gd name="connsiteX0" fmla="*/ 0 w 33909"/>
                <a:gd name="connsiteY0" fmla="*/ 0 h 33909"/>
                <a:gd name="connsiteX1" fmla="*/ 33909 w 33909"/>
                <a:gd name="connsiteY1" fmla="*/ 0 h 33909"/>
                <a:gd name="connsiteX2" fmla="*/ 33909 w 33909"/>
                <a:gd name="connsiteY2" fmla="*/ 33909 h 33909"/>
                <a:gd name="connsiteX3" fmla="*/ 0 w 33909"/>
                <a:gd name="connsiteY3" fmla="*/ 33909 h 3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" h="33909">
                  <a:moveTo>
                    <a:pt x="0" y="0"/>
                  </a:moveTo>
                  <a:lnTo>
                    <a:pt x="33909" y="0"/>
                  </a:lnTo>
                  <a:lnTo>
                    <a:pt x="33909" y="33909"/>
                  </a:lnTo>
                  <a:lnTo>
                    <a:pt x="0" y="33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93FC2A3-7217-4333-81E2-C780DC754A01}"/>
                </a:ext>
              </a:extLst>
            </p:cNvPr>
            <p:cNvSpPr/>
            <p:nvPr/>
          </p:nvSpPr>
          <p:spPr>
            <a:xfrm>
              <a:off x="3884222" y="5863081"/>
              <a:ext cx="33909" cy="33909"/>
            </a:xfrm>
            <a:custGeom>
              <a:avLst/>
              <a:gdLst>
                <a:gd name="connsiteX0" fmla="*/ 0 w 33909"/>
                <a:gd name="connsiteY0" fmla="*/ 0 h 33909"/>
                <a:gd name="connsiteX1" fmla="*/ 33909 w 33909"/>
                <a:gd name="connsiteY1" fmla="*/ 0 h 33909"/>
                <a:gd name="connsiteX2" fmla="*/ 33909 w 33909"/>
                <a:gd name="connsiteY2" fmla="*/ 33909 h 33909"/>
                <a:gd name="connsiteX3" fmla="*/ 0 w 33909"/>
                <a:gd name="connsiteY3" fmla="*/ 33909 h 3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" h="33909">
                  <a:moveTo>
                    <a:pt x="0" y="0"/>
                  </a:moveTo>
                  <a:lnTo>
                    <a:pt x="33909" y="0"/>
                  </a:lnTo>
                  <a:lnTo>
                    <a:pt x="33909" y="33909"/>
                  </a:lnTo>
                  <a:lnTo>
                    <a:pt x="0" y="33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5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BAA010-7671-A345-894C-1D27A23FB8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792" y="365123"/>
            <a:ext cx="11193462" cy="4984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Grow Your Deal – Keep Your Margin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76C13-5038-4EBE-92D1-CC5F7D2685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8792" y="1231988"/>
            <a:ext cx="11193462" cy="22225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Reduce the Risk present financing get paid up front for the total solution</a:t>
            </a:r>
          </a:p>
        </p:txBody>
      </p:sp>
      <p:sp>
        <p:nvSpPr>
          <p:cNvPr id="52" name="Content Placeholder 5">
            <a:extLst>
              <a:ext uri="{FF2B5EF4-FFF2-40B4-BE49-F238E27FC236}">
                <a16:creationId xmlns:a16="http://schemas.microsoft.com/office/drawing/2014/main" id="{06AD4139-CA23-4F2A-9B24-0B4F784C9947}"/>
              </a:ext>
            </a:extLst>
          </p:cNvPr>
          <p:cNvSpPr txBox="1">
            <a:spLocks/>
          </p:cNvSpPr>
          <p:nvPr/>
        </p:nvSpPr>
        <p:spPr>
          <a:xfrm>
            <a:off x="418792" y="1809842"/>
            <a:ext cx="5465827" cy="3978611"/>
          </a:xfrm>
          <a:prstGeom prst="rect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82880" tIns="182880" rIns="182880" bIns="18288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6" indent="-228594" defTabSz="914377" fontAlgn="base">
              <a:lnSpc>
                <a:spcPct val="110000"/>
              </a:lnSpc>
              <a:spcAft>
                <a:spcPct val="0"/>
              </a:spcAft>
              <a:buFont typeface="Arial" panose="020B0604020202020204" pitchFamily="34" charset="0"/>
              <a:buChar char="˃"/>
            </a:pPr>
            <a:r>
              <a:rPr lang="en-US" sz="2133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Configured solution: $79,200 </a:t>
            </a:r>
            <a:r>
              <a:rPr lang="en-US" sz="2133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Upfront*</a:t>
            </a:r>
          </a:p>
          <a:p>
            <a:pPr marL="342906" indent="-228594" defTabSz="914377" fontAlgn="base">
              <a:lnSpc>
                <a:spcPct val="110000"/>
              </a:lnSpc>
              <a:spcAft>
                <a:spcPct val="0"/>
              </a:spcAft>
              <a:buFont typeface="Arial" panose="020B0604020202020204" pitchFamily="34" charset="0"/>
              <a:buChar char="˃"/>
            </a:pPr>
            <a:endParaRPr lang="en-US" sz="2133" dirty="0"/>
          </a:p>
          <a:p>
            <a:pPr marL="342906" lvl="1" indent="-228594" defTabSz="914377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˃"/>
            </a:pPr>
            <a:r>
              <a:rPr lang="en-US" sz="2133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  <a:p>
            <a:pPr marL="800106" lvl="3" indent="-228594" defTabSz="914377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˃"/>
            </a:pPr>
            <a:r>
              <a:rPr lang="en-US" sz="1933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 Capital collects from end-user</a:t>
            </a:r>
          </a:p>
          <a:p>
            <a:pPr marL="800106" lvl="3" indent="-228594" defTabSz="914377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˃"/>
            </a:pPr>
            <a:r>
              <a:rPr lang="en-US" sz="1933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Impact to Partners TD/SYNNEX credit lines</a:t>
            </a:r>
          </a:p>
          <a:p>
            <a:pPr marL="800106" lvl="3" indent="-228594" defTabSz="914377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˃"/>
            </a:pPr>
            <a:r>
              <a:rPr lang="en-US" sz="1933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Recognition get paid for total solution</a:t>
            </a:r>
          </a:p>
          <a:p>
            <a:pPr marL="800106" lvl="3" indent="-228594" defTabSz="914377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˃"/>
            </a:pPr>
            <a:r>
              <a:rPr lang="en-US" sz="1933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term</a:t>
            </a:r>
          </a:p>
          <a:p>
            <a:pPr marL="800106" lvl="3" indent="-228594" defTabSz="914377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˃"/>
            </a:pPr>
            <a:r>
              <a:rPr lang="en-US" sz="1933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end-user lower cost option</a:t>
            </a:r>
            <a:endParaRPr lang="en-US" sz="1600" dirty="0"/>
          </a:p>
          <a:p>
            <a:pPr marL="342906" lvl="1" indent="-228594" defTabSz="914377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˃"/>
            </a:pPr>
            <a:r>
              <a:rPr lang="en-US" sz="22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End-user obligated to pay on net terms</a:t>
            </a:r>
          </a:p>
          <a:p>
            <a:pPr marL="800106" lvl="2" indent="-228594" defTabSz="914377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˃"/>
            </a:pPr>
            <a:r>
              <a:rPr lang="en-US" sz="1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industry DSO is 53 days</a:t>
            </a:r>
          </a:p>
          <a:p>
            <a:pPr marL="342906" lvl="1" indent="-228594" defTabSz="914377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˃"/>
            </a:pPr>
            <a:r>
              <a:rPr lang="en-US" sz="12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M365 Business Premium $22*300*12=$79,200</a:t>
            </a:r>
          </a:p>
          <a:p>
            <a:pPr marL="342906" lvl="1" indent="-228594" defTabSz="914377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˃"/>
            </a:pPr>
            <a:r>
              <a:rPr lang="en-US" sz="12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 300(cap for business sku’s)</a:t>
            </a:r>
            <a:endParaRPr lang="en-US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id="{BAE6D63F-F785-4FFB-AEAC-DF301A3A2C9A}"/>
              </a:ext>
            </a:extLst>
          </p:cNvPr>
          <p:cNvSpPr txBox="1">
            <a:spLocks/>
          </p:cNvSpPr>
          <p:nvPr/>
        </p:nvSpPr>
        <p:spPr>
          <a:xfrm>
            <a:off x="6307381" y="1809841"/>
            <a:ext cx="5465827" cy="3978611"/>
          </a:xfrm>
          <a:prstGeom prst="rect">
            <a:avLst/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82880" tIns="182880" rIns="182880" bIns="18288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˃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˃"/>
              <a:defRPr sz="15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˃"/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˃"/>
              <a:defRPr sz="1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˃"/>
              <a:defRPr sz="12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 fontAlgn="base">
              <a:spcBef>
                <a:spcPts val="1000"/>
              </a:spcBef>
              <a:spcAft>
                <a:spcPct val="0"/>
              </a:spcAft>
            </a:pPr>
            <a:r>
              <a:rPr lang="en-US" sz="1600" dirty="0">
                <a:solidFill>
                  <a:srgbClr val="3F3F3F"/>
                </a:solidFill>
              </a:rPr>
              <a:t>With Tech Data Capital</a:t>
            </a:r>
          </a:p>
          <a:p>
            <a:pPr marL="685783" lvl="1" indent="-228594" defTabSz="914377" fontAlgn="base">
              <a:spcBef>
                <a:spcPts val="500"/>
              </a:spcBef>
              <a:spcAft>
                <a:spcPct val="0"/>
              </a:spcAft>
            </a:pPr>
            <a:r>
              <a:rPr lang="en-US" sz="1600" dirty="0">
                <a:solidFill>
                  <a:srgbClr val="3F3F3F"/>
                </a:solidFill>
              </a:rPr>
              <a:t>Take deal down at full value of $79,200</a:t>
            </a:r>
          </a:p>
          <a:p>
            <a:pPr marL="685783" lvl="1" indent="-228594" defTabSz="914377" fontAlgn="base">
              <a:spcBef>
                <a:spcPts val="500"/>
              </a:spcBef>
              <a:spcAft>
                <a:spcPct val="0"/>
              </a:spcAft>
            </a:pPr>
            <a:r>
              <a:rPr lang="en-US" sz="1600" dirty="0">
                <a:solidFill>
                  <a:srgbClr val="3F3F3F"/>
                </a:solidFill>
              </a:rPr>
              <a:t>12 monthly payments of $6,995</a:t>
            </a:r>
          </a:p>
          <a:p>
            <a:pPr marL="685783" lvl="1" indent="-228594" defTabSz="914377" fontAlgn="base">
              <a:spcBef>
                <a:spcPts val="500"/>
              </a:spcBef>
              <a:spcAft>
                <a:spcPct val="0"/>
              </a:spcAft>
            </a:pPr>
            <a:r>
              <a:rPr lang="en-US" sz="1600" dirty="0">
                <a:solidFill>
                  <a:srgbClr val="3F3F3F"/>
                </a:solidFill>
              </a:rPr>
              <a:t>Preserve 100% of your GP</a:t>
            </a:r>
          </a:p>
          <a:p>
            <a:pPr marL="685783" lvl="1" indent="-228594" defTabSz="914377" fontAlgn="base">
              <a:spcBef>
                <a:spcPts val="500"/>
              </a:spcBef>
              <a:spcAft>
                <a:spcPct val="0"/>
              </a:spcAft>
            </a:pPr>
            <a:r>
              <a:rPr lang="en-US" sz="1600" dirty="0">
                <a:solidFill>
                  <a:srgbClr val="3F3F3F"/>
                </a:solidFill>
              </a:rPr>
              <a:t>Reduce Risk to Partner</a:t>
            </a:r>
          </a:p>
          <a:p>
            <a:pPr marL="228594" indent="-228594" defTabSz="914377" fontAlgn="base">
              <a:spcBef>
                <a:spcPts val="1000"/>
              </a:spcBef>
              <a:spcAft>
                <a:spcPct val="0"/>
              </a:spcAft>
            </a:pPr>
            <a:r>
              <a:rPr lang="en-US" sz="1600" dirty="0">
                <a:solidFill>
                  <a:srgbClr val="3F3F3F"/>
                </a:solidFill>
              </a:rPr>
              <a:t>Without TD Capital Financing and Annual Upfront</a:t>
            </a:r>
          </a:p>
          <a:p>
            <a:pPr marL="685783" lvl="1" indent="-228594" defTabSz="914377" fontAlgn="base">
              <a:spcBef>
                <a:spcPts val="500"/>
              </a:spcBef>
              <a:spcAft>
                <a:spcPct val="0"/>
              </a:spcAft>
            </a:pPr>
            <a:r>
              <a:rPr lang="en-US" sz="1600" dirty="0">
                <a:solidFill>
                  <a:srgbClr val="3F3F3F"/>
                </a:solidFill>
              </a:rPr>
              <a:t>Cost is $86,400x12= $7,200</a:t>
            </a:r>
          </a:p>
          <a:p>
            <a:pPr marL="685783" lvl="1" indent="-228594" defTabSz="914377" fontAlgn="base">
              <a:spcBef>
                <a:spcPts val="5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3F3F3F"/>
                </a:solidFill>
              </a:rPr>
              <a:t>Total Savings with Financing=$2,460</a:t>
            </a:r>
          </a:p>
          <a:p>
            <a:pPr marL="685783" lvl="1" indent="-228594" defTabSz="914377" fontAlgn="base">
              <a:spcBef>
                <a:spcPts val="500"/>
              </a:spcBef>
              <a:spcAft>
                <a:spcPct val="0"/>
              </a:spcAft>
            </a:pPr>
            <a:r>
              <a:rPr lang="en-US" sz="1600" dirty="0">
                <a:solidFill>
                  <a:srgbClr val="3F3F3F"/>
                </a:solidFill>
              </a:rPr>
              <a:t>Risk is reduced to Reseller</a:t>
            </a:r>
          </a:p>
          <a:p>
            <a:pPr marL="685783" lvl="1" indent="-228594" defTabSz="914377" fontAlgn="base">
              <a:spcBef>
                <a:spcPts val="500"/>
              </a:spcBef>
              <a:spcAft>
                <a:spcPct val="0"/>
              </a:spcAft>
            </a:pPr>
            <a:r>
              <a:rPr lang="en-US" sz="1050" dirty="0">
                <a:solidFill>
                  <a:srgbClr val="3F3F3F"/>
                </a:solidFill>
              </a:rPr>
              <a:t>*End-user credit approval required most sign TD Capital docs</a:t>
            </a:r>
          </a:p>
        </p:txBody>
      </p:sp>
    </p:spTree>
    <p:extLst>
      <p:ext uri="{BB962C8B-B14F-4D97-AF65-F5344CB8AC3E}">
        <p14:creationId xmlns:p14="http://schemas.microsoft.com/office/powerpoint/2010/main" val="34282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7EFB4-13B5-4AA1-AD9A-47B7554F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Engage TD Capital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C388C-05D6-43A4-AEA6-FA06AE6C0F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highly recommend engaging TD Capital </a:t>
            </a:r>
            <a:r>
              <a:rPr lang="en-US" dirty="0">
                <a:solidFill>
                  <a:schemeClr val="accent1"/>
                </a:solidFill>
              </a:rPr>
              <a:t>early and often</a:t>
            </a:r>
            <a:r>
              <a:rPr lang="en-US" dirty="0"/>
              <a:t>, even before a deal is in trouble.</a:t>
            </a:r>
          </a:p>
          <a:p>
            <a:r>
              <a:rPr lang="en-US" dirty="0"/>
              <a:t>Listen for key words like…</a:t>
            </a:r>
          </a:p>
          <a:p>
            <a:pPr lvl="1"/>
            <a:r>
              <a:rPr lang="en-US" dirty="0"/>
              <a:t>Budget constraints</a:t>
            </a:r>
          </a:p>
          <a:p>
            <a:pPr lvl="1"/>
            <a:r>
              <a:rPr lang="en-US" dirty="0"/>
              <a:t>Need to reduce risk</a:t>
            </a:r>
          </a:p>
          <a:p>
            <a:pPr lvl="1"/>
            <a:r>
              <a:rPr lang="en-US" dirty="0"/>
              <a:t>Wants the annual upfront deal cheaper option</a:t>
            </a:r>
          </a:p>
          <a:p>
            <a:pPr lvl="1"/>
            <a:r>
              <a:rPr lang="en-US" dirty="0"/>
              <a:t>Pricing is too high, or deal is too expensive</a:t>
            </a:r>
          </a:p>
          <a:p>
            <a:pPr lvl="1"/>
            <a:r>
              <a:rPr lang="en-US" dirty="0"/>
              <a:t>End-user would like to pay as they consume rather than all upfront</a:t>
            </a:r>
          </a:p>
          <a:p>
            <a:pPr lvl="1"/>
            <a:r>
              <a:rPr lang="en-US" dirty="0"/>
              <a:t>End-user is asking for extended terms. This could be a good fit for financing with a first payment deferment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98F1-0257-4FA2-8833-BA8244E0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to </a:t>
            </a:r>
            <a:r>
              <a:rPr lang="en-US">
                <a:latin typeface="+mn-lt"/>
              </a:rPr>
              <a:t>Engage Tech Data </a:t>
            </a:r>
            <a:r>
              <a:rPr lang="en-US" dirty="0">
                <a:latin typeface="+mn-lt"/>
              </a:rPr>
              <a:t>Capital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9FB548-F741-4A23-A3F8-BF164FEA8880}"/>
              </a:ext>
            </a:extLst>
          </p:cNvPr>
          <p:cNvSpPr/>
          <p:nvPr/>
        </p:nvSpPr>
        <p:spPr>
          <a:xfrm>
            <a:off x="3988077" y="6027003"/>
            <a:ext cx="4215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Quotes and Questions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6BDD4"/>
                </a:solidFill>
                <a:effectLst/>
                <a:uLnTx/>
                <a:uFillTx/>
                <a:ea typeface="+mn-ea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financingteam@techdata.com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5893F7-4AF3-4C75-8DA8-2007245DB8D5}"/>
              </a:ext>
            </a:extLst>
          </p:cNvPr>
          <p:cNvGrpSpPr/>
          <p:nvPr/>
        </p:nvGrpSpPr>
        <p:grpSpPr>
          <a:xfrm>
            <a:off x="1224070" y="2599880"/>
            <a:ext cx="8669020" cy="3472295"/>
            <a:chOff x="1224070" y="2599880"/>
            <a:chExt cx="8669020" cy="347229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136D150-41DD-47EF-940A-ABBD8F785A46}"/>
                </a:ext>
              </a:extLst>
            </p:cNvPr>
            <p:cNvGrpSpPr/>
            <p:nvPr/>
          </p:nvGrpSpPr>
          <p:grpSpPr>
            <a:xfrm>
              <a:off x="1224070" y="2599880"/>
              <a:ext cx="8669020" cy="3472295"/>
              <a:chOff x="2024170" y="2292526"/>
              <a:chExt cx="8669020" cy="347229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7FE8F94-ABCF-4BCC-9383-E042B5FF6461}"/>
                  </a:ext>
                </a:extLst>
              </p:cNvPr>
              <p:cNvSpPr/>
              <p:nvPr/>
            </p:nvSpPr>
            <p:spPr>
              <a:xfrm>
                <a:off x="2060635" y="2292526"/>
                <a:ext cx="640080" cy="64008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Arial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E06C23B-A4A0-4591-9F70-9F8D303B2E27}"/>
                  </a:ext>
                </a:extLst>
              </p:cNvPr>
              <p:cNvGrpSpPr/>
              <p:nvPr/>
            </p:nvGrpSpPr>
            <p:grpSpPr>
              <a:xfrm>
                <a:off x="2024170" y="2471070"/>
                <a:ext cx="8669020" cy="3293751"/>
                <a:chOff x="812590" y="2129060"/>
                <a:chExt cx="8669020" cy="3293751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252E1013-663C-4593-A2ED-E2342690B5A1}"/>
                    </a:ext>
                  </a:extLst>
                </p:cNvPr>
                <p:cNvGrpSpPr/>
                <p:nvPr/>
              </p:nvGrpSpPr>
              <p:grpSpPr>
                <a:xfrm>
                  <a:off x="812590" y="2761746"/>
                  <a:ext cx="8669020" cy="2661065"/>
                  <a:chOff x="779415" y="2627242"/>
                  <a:chExt cx="8669020" cy="2661065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DEA754B5-70EC-4BC8-AC9D-52DBDDE3DD4B}"/>
                      </a:ext>
                    </a:extLst>
                  </p:cNvPr>
                  <p:cNvGrpSpPr/>
                  <p:nvPr/>
                </p:nvGrpSpPr>
                <p:grpSpPr>
                  <a:xfrm>
                    <a:off x="815880" y="2627242"/>
                    <a:ext cx="640080" cy="640080"/>
                    <a:chOff x="779415" y="2506679"/>
                    <a:chExt cx="640080" cy="640080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C8A7D33C-A410-4629-9625-7EBEC3D35E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415" y="2506679"/>
                      <a:ext cx="640080" cy="6400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21" name="Picture 10" descr="User">
                      <a:extLst>
                        <a:ext uri="{FF2B5EF4-FFF2-40B4-BE49-F238E27FC236}">
                          <a16:creationId xmlns:a16="http://schemas.microsoft.com/office/drawing/2014/main" id="{92529722-0CAB-4B81-9FB0-FB36C10BE882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rcRect/>
                    <a:stretch/>
                  </p:blipFill>
                  <p:spPr bwMode="auto">
                    <a:xfrm>
                      <a:off x="832755" y="2570573"/>
                      <a:ext cx="533400" cy="533400"/>
                    </a:xfrm>
                    <a:prstGeom prst="rect">
                      <a:avLst/>
                    </a:prstGeom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9FCB7BF1-FAD8-4EC1-BC94-05AA9B443D55}"/>
                      </a:ext>
                    </a:extLst>
                  </p:cNvPr>
                  <p:cNvSpPr/>
                  <p:nvPr/>
                </p:nvSpPr>
                <p:spPr>
                  <a:xfrm>
                    <a:off x="779415" y="4424194"/>
                    <a:ext cx="640080" cy="6400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3" name="Picture 12" descr="Document">
                    <a:extLst>
                      <a:ext uri="{FF2B5EF4-FFF2-40B4-BE49-F238E27FC236}">
                        <a16:creationId xmlns:a16="http://schemas.microsoft.com/office/drawing/2014/main" id="{71CA9FE5-FE3F-4137-96C4-6C95415822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/>
                  <a:stretch/>
                </p:blipFill>
                <p:spPr>
                  <a:xfrm>
                    <a:off x="872512" y="4502615"/>
                    <a:ext cx="483237" cy="483237"/>
                  </a:xfrm>
                  <a:prstGeom prst="rect">
                    <a:avLst/>
                  </a:prstGeom>
                </p:spPr>
              </p:pic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5DBB2FB2-6766-4F55-8CD5-D64D5878692B}"/>
                      </a:ext>
                    </a:extLst>
                  </p:cNvPr>
                  <p:cNvGrpSpPr/>
                  <p:nvPr/>
                </p:nvGrpSpPr>
                <p:grpSpPr>
                  <a:xfrm>
                    <a:off x="787743" y="3491581"/>
                    <a:ext cx="640080" cy="640080"/>
                    <a:chOff x="787743" y="3366897"/>
                    <a:chExt cx="640080" cy="640080"/>
                  </a:xfrm>
                </p:grpSpPr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EF63B788-62F2-46F4-B2AF-A7939736B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743" y="3366897"/>
                      <a:ext cx="640080" cy="6400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9" name="Picture 18" descr="Dollar">
                      <a:extLst>
                        <a:ext uri="{FF2B5EF4-FFF2-40B4-BE49-F238E27FC236}">
                          <a16:creationId xmlns:a16="http://schemas.microsoft.com/office/drawing/2014/main" id="{166A2892-DC5B-447C-97D3-CD254825252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866165" y="3445176"/>
                      <a:ext cx="483237" cy="483237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C9CFA99-D908-4F0A-A77B-4636A84BA334}"/>
                      </a:ext>
                    </a:extLst>
                  </p:cNvPr>
                  <p:cNvSpPr txBox="1"/>
                  <p:nvPr/>
                </p:nvSpPr>
                <p:spPr>
                  <a:xfrm>
                    <a:off x="1733185" y="2762616"/>
                    <a:ext cx="77152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  <a:cs typeface="Arial" charset="0"/>
                      </a:rPr>
                      <a:t>Legal name and address of end-user.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C3FBA22-652C-495C-BE44-7C63235DAD23}"/>
                      </a:ext>
                    </a:extLst>
                  </p:cNvPr>
                  <p:cNvSpPr txBox="1"/>
                  <p:nvPr/>
                </p:nvSpPr>
                <p:spPr>
                  <a:xfrm>
                    <a:off x="1733185" y="3562763"/>
                    <a:ext cx="77152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  <a:cs typeface="Arial" charset="0"/>
                      </a:rPr>
                      <a:t>Total client cost and bill of materials.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7393154-C68D-4767-9649-568BBFB6A2FF}"/>
                      </a:ext>
                    </a:extLst>
                  </p:cNvPr>
                  <p:cNvSpPr txBox="1"/>
                  <p:nvPr/>
                </p:nvSpPr>
                <p:spPr>
                  <a:xfrm>
                    <a:off x="1733185" y="4364977"/>
                    <a:ext cx="771525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  <a:cs typeface="Arial" charset="0"/>
                      </a:rPr>
                      <a:t>Payment Terms (FMV or $1BO, do they need a first payment deferment? Annual, monthly or quarterly payments, </a:t>
                    </a:r>
                    <a:r>
                      <a:rPr kumimoji="0" lang="en-US" sz="1800" b="0" i="0" u="none" strike="noStrike" kern="1200" cap="none" spc="0" normalizeH="0" baseline="0" noProof="0" dirty="0" err="1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  <a:cs typeface="Arial" charset="0"/>
                      </a:rPr>
                      <a:t>etc</a:t>
                    </a: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ea typeface="+mn-ea"/>
                        <a:cs typeface="Arial" charset="0"/>
                      </a:rPr>
                      <a:t>). As much information as you can get is helpful.</a:t>
                    </a:r>
                  </a:p>
                </p:txBody>
              </p: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3E9FC25-0BA4-4102-B509-647F52DBE850}"/>
                    </a:ext>
                  </a:extLst>
                </p:cNvPr>
                <p:cNvSpPr txBox="1"/>
                <p:nvPr/>
              </p:nvSpPr>
              <p:spPr>
                <a:xfrm>
                  <a:off x="1766360" y="2129060"/>
                  <a:ext cx="7715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Arial" charset="0"/>
                    </a:rPr>
                    <a:t>Which reseller are you working with?</a:t>
                  </a:r>
                </a:p>
              </p:txBody>
            </p:sp>
          </p:grpSp>
        </p:grpSp>
        <p:pic>
          <p:nvPicPr>
            <p:cNvPr id="6" name="Picture 5" descr="Boardroom">
              <a:extLst>
                <a:ext uri="{FF2B5EF4-FFF2-40B4-BE49-F238E27FC236}">
                  <a16:creationId xmlns:a16="http://schemas.microsoft.com/office/drawing/2014/main" id="{7ED6ADC4-B6AE-4CA0-9C4E-3572FAE1A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340362" y="2665709"/>
              <a:ext cx="480425" cy="480425"/>
            </a:xfrm>
            <a:prstGeom prst="rect">
              <a:avLst/>
            </a:prstGeom>
          </p:spPr>
        </p:pic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A21C7FF-74A4-4DD5-997A-7FEA4C11D14A}"/>
              </a:ext>
            </a:extLst>
          </p:cNvPr>
          <p:cNvSpPr txBox="1">
            <a:spLocks/>
          </p:cNvSpPr>
          <p:nvPr/>
        </p:nvSpPr>
        <p:spPr>
          <a:xfrm>
            <a:off x="449711" y="1695588"/>
            <a:ext cx="11492309" cy="79216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455750" indent="-455750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89310" indent="-379527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522870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132653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742435" indent="-303304" algn="l" defTabSz="121797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353219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96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71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47" indent="-304838" algn="l" defTabSz="1219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97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What is needed to quote?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</a:p>
          <a:p>
            <a:pPr marL="0" marR="0" lvl="0" indent="0" algn="l" defTabSz="1217978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>
                <a:tab pos="41195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2A44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F2A44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23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30AF-314D-4CF4-8F51-1F403186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28" y="66405"/>
            <a:ext cx="11049000" cy="940061"/>
          </a:xfrm>
        </p:spPr>
        <p:txBody>
          <a:bodyPr/>
          <a:lstStyle/>
          <a:p>
            <a:r>
              <a:rPr lang="en-US" b="0" dirty="0">
                <a:latin typeface="+mj-lt"/>
              </a:rPr>
              <a:t>Tech Data Capital Sales Team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A604840-147E-499E-8A60-F46E7A0D4A61}"/>
              </a:ext>
            </a:extLst>
          </p:cNvPr>
          <p:cNvSpPr txBox="1"/>
          <p:nvPr/>
        </p:nvSpPr>
        <p:spPr>
          <a:xfrm>
            <a:off x="9067756" y="5690348"/>
            <a:ext cx="3084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</a:b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OEM Captives(IGF, DFS, CC, HPEFS)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financingteam@techdata.com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</a:b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5758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4C5D6B-492F-417B-BBC8-3011888E290A}"/>
              </a:ext>
            </a:extLst>
          </p:cNvPr>
          <p:cNvGrpSpPr/>
          <p:nvPr/>
        </p:nvGrpSpPr>
        <p:grpSpPr>
          <a:xfrm>
            <a:off x="4844341" y="4504690"/>
            <a:ext cx="3303477" cy="4425086"/>
            <a:chOff x="8175563" y="1241845"/>
            <a:chExt cx="3303477" cy="4425086"/>
          </a:xfrm>
        </p:grpSpPr>
        <p:sp>
          <p:nvSpPr>
            <p:cNvPr id="149" name="TextBox 3">
              <a:extLst>
                <a:ext uri="{FF2B5EF4-FFF2-40B4-BE49-F238E27FC236}">
                  <a16:creationId xmlns:a16="http://schemas.microsoft.com/office/drawing/2014/main" id="{BF6ED82C-965E-4CFA-9D99-DDEA9A982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5563" y="1241845"/>
              <a:ext cx="3303477" cy="4425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1749" tIns="30875" rIns="61749" bIns="30875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sng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Field Team: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1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Vendors: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AS: 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Geoff Brown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Geoff.Brown@techdata.com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317-414-3557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ES/GCC: 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Avery Moore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Avery.Moore@techdata.com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303-579-3445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1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Resellers: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West: 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Brent Upchurch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Brent.Upchurch@techdata.com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214-663-5907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</a:t>
              </a:r>
            </a:p>
            <a:p>
              <a:pPr marL="0" marR="0" lvl="0" indent="-73152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East: 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Mike Dickson                    	                     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Michael.Dickson@techdata.com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+mn-cs"/>
                </a:rPr>
                <a:t>763-377-0790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-73152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Southeast: 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Evelyn Solich	                     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Evelynso@synnex.com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</a:t>
              </a:r>
            </a:p>
            <a:p>
              <a:pPr marL="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Calibri" panose="020F0502020204030204" pitchFamily="34" charset="0"/>
                  <a:cs typeface="+mn-cs"/>
                </a:rPr>
                <a:t>864- 357-6612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0BE601F-B3A2-4ADF-81EE-66C852DF3940}"/>
                </a:ext>
              </a:extLst>
            </p:cNvPr>
            <p:cNvSpPr/>
            <p:nvPr/>
          </p:nvSpPr>
          <p:spPr>
            <a:xfrm>
              <a:off x="9543337" y="3815385"/>
              <a:ext cx="182880" cy="182880"/>
            </a:xfrm>
            <a:prstGeom prst="ellipse">
              <a:avLst/>
            </a:prstGeom>
            <a:solidFill>
              <a:srgbClr val="954F72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78269A43-CCC2-4EE5-87ED-1CA343C545F5}"/>
                </a:ext>
              </a:extLst>
            </p:cNvPr>
            <p:cNvSpPr/>
            <p:nvPr/>
          </p:nvSpPr>
          <p:spPr>
            <a:xfrm>
              <a:off x="9678327" y="4460974"/>
              <a:ext cx="182880" cy="182880"/>
            </a:xfrm>
            <a:prstGeom prst="ellipse">
              <a:avLst/>
            </a:prstGeom>
            <a:solidFill>
              <a:srgbClr val="C0392B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DD62A4C-6503-40C7-A528-A5ED3FACDCE8}"/>
                </a:ext>
              </a:extLst>
            </p:cNvPr>
            <p:cNvSpPr/>
            <p:nvPr/>
          </p:nvSpPr>
          <p:spPr>
            <a:xfrm>
              <a:off x="9302195" y="3811647"/>
              <a:ext cx="182880" cy="182880"/>
            </a:xfrm>
            <a:prstGeom prst="ellipse">
              <a:avLst/>
            </a:prstGeom>
            <a:solidFill>
              <a:srgbClr val="9BBB59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FD14FC2-FCC9-4731-AFE8-7A11C692B84C}"/>
                </a:ext>
              </a:extLst>
            </p:cNvPr>
            <p:cNvSpPr/>
            <p:nvPr/>
          </p:nvSpPr>
          <p:spPr>
            <a:xfrm>
              <a:off x="9730717" y="3161377"/>
              <a:ext cx="182880" cy="182880"/>
            </a:xfrm>
            <a:prstGeom prst="ellipse">
              <a:avLst/>
            </a:prstGeom>
            <a:solidFill>
              <a:srgbClr val="2980B9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3C5C6E44-7A3C-48A0-BC80-F2381578C317}"/>
                </a:ext>
              </a:extLst>
            </p:cNvPr>
            <p:cNvSpPr/>
            <p:nvPr/>
          </p:nvSpPr>
          <p:spPr>
            <a:xfrm>
              <a:off x="9497086" y="3162611"/>
              <a:ext cx="182880" cy="182880"/>
            </a:xfrm>
            <a:prstGeom prst="ellipse">
              <a:avLst/>
            </a:prstGeom>
            <a:solidFill>
              <a:srgbClr val="F39C12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D8747C-1393-43AB-8146-7C9AD16EF6D1}"/>
              </a:ext>
            </a:extLst>
          </p:cNvPr>
          <p:cNvGrpSpPr/>
          <p:nvPr/>
        </p:nvGrpSpPr>
        <p:grpSpPr>
          <a:xfrm>
            <a:off x="554548" y="994266"/>
            <a:ext cx="5568751" cy="3803470"/>
            <a:chOff x="95034" y="1431185"/>
            <a:chExt cx="6842929" cy="4531713"/>
          </a:xfrm>
        </p:grpSpPr>
        <p:sp>
          <p:nvSpPr>
            <p:cNvPr id="151" name="Freeform 46">
              <a:extLst>
                <a:ext uri="{FF2B5EF4-FFF2-40B4-BE49-F238E27FC236}">
                  <a16:creationId xmlns:a16="http://schemas.microsoft.com/office/drawing/2014/main" id="{F6B9D111-B9D2-410A-96E7-2F3D6E2F6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1" y="1431185"/>
              <a:ext cx="826906" cy="610126"/>
            </a:xfrm>
            <a:custGeom>
              <a:avLst/>
              <a:gdLst/>
              <a:ahLst/>
              <a:cxnLst>
                <a:cxn ang="0">
                  <a:pos x="1178" y="303"/>
                </a:cxn>
                <a:cxn ang="0">
                  <a:pos x="1092" y="679"/>
                </a:cxn>
                <a:cxn ang="0">
                  <a:pos x="1063" y="779"/>
                </a:cxn>
                <a:cxn ang="0">
                  <a:pos x="1054" y="794"/>
                </a:cxn>
                <a:cxn ang="0">
                  <a:pos x="1061" y="813"/>
                </a:cxn>
                <a:cxn ang="0">
                  <a:pos x="1064" y="830"/>
                </a:cxn>
                <a:cxn ang="0">
                  <a:pos x="1056" y="879"/>
                </a:cxn>
                <a:cxn ang="0">
                  <a:pos x="699" y="800"/>
                </a:cxn>
                <a:cxn ang="0">
                  <a:pos x="635" y="804"/>
                </a:cxn>
                <a:cxn ang="0">
                  <a:pos x="473" y="804"/>
                </a:cxn>
                <a:cxn ang="0">
                  <a:pos x="437" y="804"/>
                </a:cxn>
                <a:cxn ang="0">
                  <a:pos x="402" y="794"/>
                </a:cxn>
                <a:cxn ang="0">
                  <a:pos x="374" y="775"/>
                </a:cxn>
                <a:cxn ang="0">
                  <a:pos x="306" y="755"/>
                </a:cxn>
                <a:cxn ang="0">
                  <a:pos x="186" y="752"/>
                </a:cxn>
                <a:cxn ang="0">
                  <a:pos x="157" y="719"/>
                </a:cxn>
                <a:cxn ang="0">
                  <a:pos x="165" y="679"/>
                </a:cxn>
                <a:cxn ang="0">
                  <a:pos x="164" y="648"/>
                </a:cxn>
                <a:cxn ang="0">
                  <a:pos x="152" y="614"/>
                </a:cxn>
                <a:cxn ang="0">
                  <a:pos x="139" y="598"/>
                </a:cxn>
                <a:cxn ang="0">
                  <a:pos x="94" y="584"/>
                </a:cxn>
                <a:cxn ang="0">
                  <a:pos x="90" y="572"/>
                </a:cxn>
                <a:cxn ang="0">
                  <a:pos x="77" y="561"/>
                </a:cxn>
                <a:cxn ang="0">
                  <a:pos x="48" y="560"/>
                </a:cxn>
                <a:cxn ang="0">
                  <a:pos x="4" y="507"/>
                </a:cxn>
                <a:cxn ang="0">
                  <a:pos x="23" y="487"/>
                </a:cxn>
                <a:cxn ang="0">
                  <a:pos x="33" y="469"/>
                </a:cxn>
                <a:cxn ang="0">
                  <a:pos x="41" y="447"/>
                </a:cxn>
                <a:cxn ang="0">
                  <a:pos x="66" y="404"/>
                </a:cxn>
                <a:cxn ang="0">
                  <a:pos x="37" y="362"/>
                </a:cxn>
                <a:cxn ang="0">
                  <a:pos x="37" y="275"/>
                </a:cxn>
                <a:cxn ang="0">
                  <a:pos x="14" y="108"/>
                </a:cxn>
                <a:cxn ang="0">
                  <a:pos x="97" y="99"/>
                </a:cxn>
                <a:cxn ang="0">
                  <a:pos x="226" y="165"/>
                </a:cxn>
                <a:cxn ang="0">
                  <a:pos x="265" y="199"/>
                </a:cxn>
                <a:cxn ang="0">
                  <a:pos x="293" y="257"/>
                </a:cxn>
                <a:cxn ang="0">
                  <a:pos x="215" y="337"/>
                </a:cxn>
                <a:cxn ang="0">
                  <a:pos x="258" y="304"/>
                </a:cxn>
                <a:cxn ang="0">
                  <a:pos x="323" y="283"/>
                </a:cxn>
                <a:cxn ang="0">
                  <a:pos x="241" y="374"/>
                </a:cxn>
                <a:cxn ang="0">
                  <a:pos x="233" y="428"/>
                </a:cxn>
                <a:cxn ang="0">
                  <a:pos x="302" y="382"/>
                </a:cxn>
                <a:cxn ang="0">
                  <a:pos x="348" y="279"/>
                </a:cxn>
                <a:cxn ang="0">
                  <a:pos x="363" y="196"/>
                </a:cxn>
                <a:cxn ang="0">
                  <a:pos x="337" y="175"/>
                </a:cxn>
                <a:cxn ang="0">
                  <a:pos x="351" y="250"/>
                </a:cxn>
                <a:cxn ang="0">
                  <a:pos x="325" y="213"/>
                </a:cxn>
                <a:cxn ang="0">
                  <a:pos x="341" y="150"/>
                </a:cxn>
                <a:cxn ang="0">
                  <a:pos x="366" y="132"/>
                </a:cxn>
                <a:cxn ang="0">
                  <a:pos x="370" y="67"/>
                </a:cxn>
                <a:cxn ang="0">
                  <a:pos x="351" y="0"/>
                </a:cxn>
                <a:cxn ang="0">
                  <a:pos x="673" y="89"/>
                </a:cxn>
                <a:cxn ang="0">
                  <a:pos x="1093" y="200"/>
                </a:cxn>
                <a:cxn ang="0">
                  <a:pos x="1145" y="210"/>
                </a:cxn>
              </a:cxnLst>
              <a:rect l="0" t="0" r="r" b="b"/>
              <a:pathLst>
                <a:path w="1196" h="883">
                  <a:moveTo>
                    <a:pt x="1196" y="218"/>
                  </a:moveTo>
                  <a:lnTo>
                    <a:pt x="1196" y="218"/>
                  </a:lnTo>
                  <a:lnTo>
                    <a:pt x="1178" y="303"/>
                  </a:lnTo>
                  <a:lnTo>
                    <a:pt x="1138" y="487"/>
                  </a:lnTo>
                  <a:lnTo>
                    <a:pt x="1114" y="589"/>
                  </a:lnTo>
                  <a:lnTo>
                    <a:pt x="1092" y="679"/>
                  </a:lnTo>
                  <a:lnTo>
                    <a:pt x="1074" y="747"/>
                  </a:lnTo>
                  <a:lnTo>
                    <a:pt x="1067" y="768"/>
                  </a:lnTo>
                  <a:lnTo>
                    <a:pt x="1063" y="779"/>
                  </a:lnTo>
                  <a:lnTo>
                    <a:pt x="1063" y="779"/>
                  </a:lnTo>
                  <a:lnTo>
                    <a:pt x="1057" y="787"/>
                  </a:lnTo>
                  <a:lnTo>
                    <a:pt x="1054" y="794"/>
                  </a:lnTo>
                  <a:lnTo>
                    <a:pt x="1054" y="800"/>
                  </a:lnTo>
                  <a:lnTo>
                    <a:pt x="1056" y="804"/>
                  </a:lnTo>
                  <a:lnTo>
                    <a:pt x="1061" y="813"/>
                  </a:lnTo>
                  <a:lnTo>
                    <a:pt x="1064" y="820"/>
                  </a:lnTo>
                  <a:lnTo>
                    <a:pt x="1064" y="830"/>
                  </a:lnTo>
                  <a:lnTo>
                    <a:pt x="1064" y="830"/>
                  </a:lnTo>
                  <a:lnTo>
                    <a:pt x="1063" y="851"/>
                  </a:lnTo>
                  <a:lnTo>
                    <a:pt x="1059" y="868"/>
                  </a:lnTo>
                  <a:lnTo>
                    <a:pt x="1056" y="879"/>
                  </a:lnTo>
                  <a:lnTo>
                    <a:pt x="1054" y="883"/>
                  </a:lnTo>
                  <a:lnTo>
                    <a:pt x="748" y="804"/>
                  </a:lnTo>
                  <a:lnTo>
                    <a:pt x="699" y="800"/>
                  </a:lnTo>
                  <a:lnTo>
                    <a:pt x="681" y="807"/>
                  </a:lnTo>
                  <a:lnTo>
                    <a:pt x="656" y="800"/>
                  </a:lnTo>
                  <a:lnTo>
                    <a:pt x="635" y="804"/>
                  </a:lnTo>
                  <a:lnTo>
                    <a:pt x="504" y="809"/>
                  </a:lnTo>
                  <a:lnTo>
                    <a:pt x="490" y="798"/>
                  </a:lnTo>
                  <a:lnTo>
                    <a:pt x="473" y="804"/>
                  </a:lnTo>
                  <a:lnTo>
                    <a:pt x="461" y="808"/>
                  </a:lnTo>
                  <a:lnTo>
                    <a:pt x="449" y="808"/>
                  </a:lnTo>
                  <a:lnTo>
                    <a:pt x="437" y="804"/>
                  </a:lnTo>
                  <a:lnTo>
                    <a:pt x="437" y="798"/>
                  </a:lnTo>
                  <a:lnTo>
                    <a:pt x="415" y="800"/>
                  </a:lnTo>
                  <a:lnTo>
                    <a:pt x="402" y="794"/>
                  </a:lnTo>
                  <a:lnTo>
                    <a:pt x="394" y="787"/>
                  </a:lnTo>
                  <a:lnTo>
                    <a:pt x="394" y="779"/>
                  </a:lnTo>
                  <a:lnTo>
                    <a:pt x="374" y="775"/>
                  </a:lnTo>
                  <a:lnTo>
                    <a:pt x="341" y="768"/>
                  </a:lnTo>
                  <a:lnTo>
                    <a:pt x="318" y="757"/>
                  </a:lnTo>
                  <a:lnTo>
                    <a:pt x="306" y="755"/>
                  </a:lnTo>
                  <a:lnTo>
                    <a:pt x="280" y="757"/>
                  </a:lnTo>
                  <a:lnTo>
                    <a:pt x="238" y="765"/>
                  </a:lnTo>
                  <a:lnTo>
                    <a:pt x="186" y="752"/>
                  </a:lnTo>
                  <a:lnTo>
                    <a:pt x="155" y="725"/>
                  </a:lnTo>
                  <a:lnTo>
                    <a:pt x="155" y="725"/>
                  </a:lnTo>
                  <a:lnTo>
                    <a:pt x="157" y="719"/>
                  </a:lnTo>
                  <a:lnTo>
                    <a:pt x="161" y="702"/>
                  </a:lnTo>
                  <a:lnTo>
                    <a:pt x="164" y="691"/>
                  </a:lnTo>
                  <a:lnTo>
                    <a:pt x="165" y="679"/>
                  </a:lnTo>
                  <a:lnTo>
                    <a:pt x="165" y="664"/>
                  </a:lnTo>
                  <a:lnTo>
                    <a:pt x="164" y="648"/>
                  </a:lnTo>
                  <a:lnTo>
                    <a:pt x="164" y="648"/>
                  </a:lnTo>
                  <a:lnTo>
                    <a:pt x="161" y="634"/>
                  </a:lnTo>
                  <a:lnTo>
                    <a:pt x="157" y="622"/>
                  </a:lnTo>
                  <a:lnTo>
                    <a:pt x="152" y="614"/>
                  </a:lnTo>
                  <a:lnTo>
                    <a:pt x="147" y="607"/>
                  </a:lnTo>
                  <a:lnTo>
                    <a:pt x="143" y="603"/>
                  </a:lnTo>
                  <a:lnTo>
                    <a:pt x="139" y="598"/>
                  </a:lnTo>
                  <a:lnTo>
                    <a:pt x="134" y="597"/>
                  </a:lnTo>
                  <a:lnTo>
                    <a:pt x="114" y="593"/>
                  </a:lnTo>
                  <a:lnTo>
                    <a:pt x="94" y="584"/>
                  </a:lnTo>
                  <a:lnTo>
                    <a:pt x="94" y="584"/>
                  </a:lnTo>
                  <a:lnTo>
                    <a:pt x="94" y="580"/>
                  </a:lnTo>
                  <a:lnTo>
                    <a:pt x="90" y="572"/>
                  </a:lnTo>
                  <a:lnTo>
                    <a:pt x="87" y="568"/>
                  </a:lnTo>
                  <a:lnTo>
                    <a:pt x="83" y="564"/>
                  </a:lnTo>
                  <a:lnTo>
                    <a:pt x="77" y="561"/>
                  </a:lnTo>
                  <a:lnTo>
                    <a:pt x="71" y="560"/>
                  </a:lnTo>
                  <a:lnTo>
                    <a:pt x="71" y="560"/>
                  </a:lnTo>
                  <a:lnTo>
                    <a:pt x="48" y="560"/>
                  </a:lnTo>
                  <a:lnTo>
                    <a:pt x="18" y="551"/>
                  </a:lnTo>
                  <a:lnTo>
                    <a:pt x="0" y="537"/>
                  </a:lnTo>
                  <a:lnTo>
                    <a:pt x="4" y="507"/>
                  </a:lnTo>
                  <a:lnTo>
                    <a:pt x="15" y="476"/>
                  </a:lnTo>
                  <a:lnTo>
                    <a:pt x="19" y="472"/>
                  </a:lnTo>
                  <a:lnTo>
                    <a:pt x="23" y="487"/>
                  </a:lnTo>
                  <a:lnTo>
                    <a:pt x="28" y="493"/>
                  </a:lnTo>
                  <a:lnTo>
                    <a:pt x="33" y="486"/>
                  </a:lnTo>
                  <a:lnTo>
                    <a:pt x="33" y="469"/>
                  </a:lnTo>
                  <a:lnTo>
                    <a:pt x="50" y="461"/>
                  </a:lnTo>
                  <a:lnTo>
                    <a:pt x="51" y="454"/>
                  </a:lnTo>
                  <a:lnTo>
                    <a:pt x="41" y="447"/>
                  </a:lnTo>
                  <a:lnTo>
                    <a:pt x="34" y="442"/>
                  </a:lnTo>
                  <a:lnTo>
                    <a:pt x="30" y="411"/>
                  </a:lnTo>
                  <a:lnTo>
                    <a:pt x="66" y="404"/>
                  </a:lnTo>
                  <a:lnTo>
                    <a:pt x="76" y="393"/>
                  </a:lnTo>
                  <a:lnTo>
                    <a:pt x="44" y="374"/>
                  </a:lnTo>
                  <a:lnTo>
                    <a:pt x="37" y="362"/>
                  </a:lnTo>
                  <a:lnTo>
                    <a:pt x="29" y="294"/>
                  </a:lnTo>
                  <a:lnTo>
                    <a:pt x="28" y="279"/>
                  </a:lnTo>
                  <a:lnTo>
                    <a:pt x="37" y="275"/>
                  </a:lnTo>
                  <a:lnTo>
                    <a:pt x="36" y="192"/>
                  </a:lnTo>
                  <a:lnTo>
                    <a:pt x="15" y="169"/>
                  </a:lnTo>
                  <a:lnTo>
                    <a:pt x="14" y="108"/>
                  </a:lnTo>
                  <a:lnTo>
                    <a:pt x="36" y="79"/>
                  </a:lnTo>
                  <a:lnTo>
                    <a:pt x="46" y="47"/>
                  </a:lnTo>
                  <a:lnTo>
                    <a:pt x="97" y="99"/>
                  </a:lnTo>
                  <a:lnTo>
                    <a:pt x="151" y="139"/>
                  </a:lnTo>
                  <a:lnTo>
                    <a:pt x="193" y="158"/>
                  </a:lnTo>
                  <a:lnTo>
                    <a:pt x="226" y="165"/>
                  </a:lnTo>
                  <a:lnTo>
                    <a:pt x="243" y="165"/>
                  </a:lnTo>
                  <a:lnTo>
                    <a:pt x="255" y="167"/>
                  </a:lnTo>
                  <a:lnTo>
                    <a:pt x="265" y="199"/>
                  </a:lnTo>
                  <a:lnTo>
                    <a:pt x="302" y="193"/>
                  </a:lnTo>
                  <a:lnTo>
                    <a:pt x="308" y="240"/>
                  </a:lnTo>
                  <a:lnTo>
                    <a:pt x="293" y="257"/>
                  </a:lnTo>
                  <a:lnTo>
                    <a:pt x="252" y="283"/>
                  </a:lnTo>
                  <a:lnTo>
                    <a:pt x="222" y="321"/>
                  </a:lnTo>
                  <a:lnTo>
                    <a:pt x="215" y="337"/>
                  </a:lnTo>
                  <a:lnTo>
                    <a:pt x="225" y="343"/>
                  </a:lnTo>
                  <a:lnTo>
                    <a:pt x="241" y="325"/>
                  </a:lnTo>
                  <a:lnTo>
                    <a:pt x="258" y="304"/>
                  </a:lnTo>
                  <a:lnTo>
                    <a:pt x="297" y="281"/>
                  </a:lnTo>
                  <a:lnTo>
                    <a:pt x="323" y="265"/>
                  </a:lnTo>
                  <a:lnTo>
                    <a:pt x="323" y="283"/>
                  </a:lnTo>
                  <a:lnTo>
                    <a:pt x="306" y="294"/>
                  </a:lnTo>
                  <a:lnTo>
                    <a:pt x="290" y="346"/>
                  </a:lnTo>
                  <a:lnTo>
                    <a:pt x="241" y="374"/>
                  </a:lnTo>
                  <a:lnTo>
                    <a:pt x="216" y="401"/>
                  </a:lnTo>
                  <a:lnTo>
                    <a:pt x="212" y="422"/>
                  </a:lnTo>
                  <a:lnTo>
                    <a:pt x="233" y="428"/>
                  </a:lnTo>
                  <a:lnTo>
                    <a:pt x="257" y="404"/>
                  </a:lnTo>
                  <a:lnTo>
                    <a:pt x="280" y="385"/>
                  </a:lnTo>
                  <a:lnTo>
                    <a:pt x="302" y="382"/>
                  </a:lnTo>
                  <a:lnTo>
                    <a:pt x="322" y="362"/>
                  </a:lnTo>
                  <a:lnTo>
                    <a:pt x="330" y="317"/>
                  </a:lnTo>
                  <a:lnTo>
                    <a:pt x="348" y="279"/>
                  </a:lnTo>
                  <a:lnTo>
                    <a:pt x="370" y="251"/>
                  </a:lnTo>
                  <a:lnTo>
                    <a:pt x="376" y="231"/>
                  </a:lnTo>
                  <a:lnTo>
                    <a:pt x="363" y="196"/>
                  </a:lnTo>
                  <a:lnTo>
                    <a:pt x="365" y="156"/>
                  </a:lnTo>
                  <a:lnTo>
                    <a:pt x="349" y="160"/>
                  </a:lnTo>
                  <a:lnTo>
                    <a:pt x="337" y="175"/>
                  </a:lnTo>
                  <a:lnTo>
                    <a:pt x="344" y="211"/>
                  </a:lnTo>
                  <a:lnTo>
                    <a:pt x="354" y="242"/>
                  </a:lnTo>
                  <a:lnTo>
                    <a:pt x="351" y="250"/>
                  </a:lnTo>
                  <a:lnTo>
                    <a:pt x="345" y="244"/>
                  </a:lnTo>
                  <a:lnTo>
                    <a:pt x="337" y="238"/>
                  </a:lnTo>
                  <a:lnTo>
                    <a:pt x="325" y="213"/>
                  </a:lnTo>
                  <a:lnTo>
                    <a:pt x="318" y="192"/>
                  </a:lnTo>
                  <a:lnTo>
                    <a:pt x="316" y="171"/>
                  </a:lnTo>
                  <a:lnTo>
                    <a:pt x="341" y="150"/>
                  </a:lnTo>
                  <a:lnTo>
                    <a:pt x="348" y="129"/>
                  </a:lnTo>
                  <a:lnTo>
                    <a:pt x="345" y="110"/>
                  </a:lnTo>
                  <a:lnTo>
                    <a:pt x="366" y="132"/>
                  </a:lnTo>
                  <a:lnTo>
                    <a:pt x="373" y="138"/>
                  </a:lnTo>
                  <a:lnTo>
                    <a:pt x="374" y="111"/>
                  </a:lnTo>
                  <a:lnTo>
                    <a:pt x="370" y="67"/>
                  </a:lnTo>
                  <a:lnTo>
                    <a:pt x="370" y="56"/>
                  </a:lnTo>
                  <a:lnTo>
                    <a:pt x="356" y="53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492" y="39"/>
                  </a:lnTo>
                  <a:lnTo>
                    <a:pt x="673" y="89"/>
                  </a:lnTo>
                  <a:lnTo>
                    <a:pt x="673" y="89"/>
                  </a:lnTo>
                  <a:lnTo>
                    <a:pt x="1093" y="200"/>
                  </a:lnTo>
                  <a:lnTo>
                    <a:pt x="1093" y="200"/>
                  </a:lnTo>
                  <a:lnTo>
                    <a:pt x="1111" y="204"/>
                  </a:lnTo>
                  <a:lnTo>
                    <a:pt x="1128" y="207"/>
                  </a:lnTo>
                  <a:lnTo>
                    <a:pt x="1145" y="210"/>
                  </a:lnTo>
                  <a:lnTo>
                    <a:pt x="1196" y="218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Freeform 47">
              <a:extLst>
                <a:ext uri="{FF2B5EF4-FFF2-40B4-BE49-F238E27FC236}">
                  <a16:creationId xmlns:a16="http://schemas.microsoft.com/office/drawing/2014/main" id="{BD17C0AF-6669-44F9-BC97-EFC0754BA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064" y="3582138"/>
              <a:ext cx="866282" cy="885201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252" y="123"/>
                </a:cxn>
                <a:cxn ang="0">
                  <a:pos x="1246" y="240"/>
                </a:cxn>
                <a:cxn ang="0">
                  <a:pos x="1234" y="240"/>
                </a:cxn>
                <a:cxn ang="0">
                  <a:pos x="1152" y="1238"/>
                </a:cxn>
                <a:cxn ang="0">
                  <a:pos x="504" y="1178"/>
                </a:cxn>
                <a:cxn ang="0">
                  <a:pos x="497" y="1230"/>
                </a:cxn>
                <a:cxn ang="0">
                  <a:pos x="176" y="1193"/>
                </a:cxn>
                <a:cxn ang="0">
                  <a:pos x="155" y="1284"/>
                </a:cxn>
                <a:cxn ang="0">
                  <a:pos x="0" y="1262"/>
                </a:cxn>
                <a:cxn ang="0">
                  <a:pos x="185" y="0"/>
                </a:cxn>
              </a:cxnLst>
              <a:rect l="0" t="0" r="r" b="b"/>
              <a:pathLst>
                <a:path w="1252" h="1284">
                  <a:moveTo>
                    <a:pt x="185" y="0"/>
                  </a:moveTo>
                  <a:lnTo>
                    <a:pt x="1252" y="123"/>
                  </a:lnTo>
                  <a:lnTo>
                    <a:pt x="1246" y="240"/>
                  </a:lnTo>
                  <a:lnTo>
                    <a:pt x="1234" y="240"/>
                  </a:lnTo>
                  <a:lnTo>
                    <a:pt x="1152" y="1238"/>
                  </a:lnTo>
                  <a:lnTo>
                    <a:pt x="504" y="1178"/>
                  </a:lnTo>
                  <a:lnTo>
                    <a:pt x="497" y="1230"/>
                  </a:lnTo>
                  <a:lnTo>
                    <a:pt x="176" y="1193"/>
                  </a:lnTo>
                  <a:lnTo>
                    <a:pt x="155" y="1284"/>
                  </a:lnTo>
                  <a:lnTo>
                    <a:pt x="0" y="126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39C1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NM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Freeform 48">
              <a:extLst>
                <a:ext uri="{FF2B5EF4-FFF2-40B4-BE49-F238E27FC236}">
                  <a16:creationId xmlns:a16="http://schemas.microsoft.com/office/drawing/2014/main" id="{7538DBA2-C63A-4115-8B82-697773E9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366" y="3747596"/>
              <a:ext cx="1715985" cy="1689739"/>
            </a:xfrm>
            <a:custGeom>
              <a:avLst/>
              <a:gdLst/>
              <a:ahLst/>
              <a:cxnLst>
                <a:cxn ang="0">
                  <a:pos x="2477" y="1285"/>
                </a:cxn>
                <a:cxn ang="0">
                  <a:pos x="2454" y="1181"/>
                </a:cxn>
                <a:cxn ang="0">
                  <a:pos x="2395" y="719"/>
                </a:cxn>
                <a:cxn ang="0">
                  <a:pos x="2294" y="702"/>
                </a:cxn>
                <a:cxn ang="0">
                  <a:pos x="2190" y="645"/>
                </a:cxn>
                <a:cxn ang="0">
                  <a:pos x="2078" y="641"/>
                </a:cxn>
                <a:cxn ang="0">
                  <a:pos x="2011" y="650"/>
                </a:cxn>
                <a:cxn ang="0">
                  <a:pos x="1939" y="672"/>
                </a:cxn>
                <a:cxn ang="0">
                  <a:pos x="1828" y="648"/>
                </a:cxn>
                <a:cxn ang="0">
                  <a:pos x="1792" y="638"/>
                </a:cxn>
                <a:cxn ang="0">
                  <a:pos x="1709" y="613"/>
                </a:cxn>
                <a:cxn ang="0">
                  <a:pos x="1656" y="612"/>
                </a:cxn>
                <a:cxn ang="0">
                  <a:pos x="1561" y="586"/>
                </a:cxn>
                <a:cxn ang="0">
                  <a:pos x="1480" y="557"/>
                </a:cxn>
                <a:cxn ang="0">
                  <a:pos x="1389" y="509"/>
                </a:cxn>
                <a:cxn ang="0">
                  <a:pos x="1332" y="494"/>
                </a:cxn>
                <a:cxn ang="0">
                  <a:pos x="686" y="998"/>
                </a:cxn>
                <a:cxn ang="0">
                  <a:pos x="14" y="1003"/>
                </a:cxn>
                <a:cxn ang="0">
                  <a:pos x="72" y="1080"/>
                </a:cxn>
                <a:cxn ang="0">
                  <a:pos x="124" y="1126"/>
                </a:cxn>
                <a:cxn ang="0">
                  <a:pos x="228" y="1230"/>
                </a:cxn>
                <a:cxn ang="0">
                  <a:pos x="301" y="1306"/>
                </a:cxn>
                <a:cxn ang="0">
                  <a:pos x="322" y="1423"/>
                </a:cxn>
                <a:cxn ang="0">
                  <a:pos x="362" y="1527"/>
                </a:cxn>
                <a:cxn ang="0">
                  <a:pos x="407" y="1568"/>
                </a:cxn>
                <a:cxn ang="0">
                  <a:pos x="489" y="1627"/>
                </a:cxn>
                <a:cxn ang="0">
                  <a:pos x="601" y="1686"/>
                </a:cxn>
                <a:cxn ang="0">
                  <a:pos x="659" y="1638"/>
                </a:cxn>
                <a:cxn ang="0">
                  <a:pos x="701" y="1550"/>
                </a:cxn>
                <a:cxn ang="0">
                  <a:pos x="812" y="1509"/>
                </a:cxn>
                <a:cxn ang="0">
                  <a:pos x="936" y="1535"/>
                </a:cxn>
                <a:cxn ang="0">
                  <a:pos x="1011" y="1602"/>
                </a:cxn>
                <a:cxn ang="0">
                  <a:pos x="1104" y="1754"/>
                </a:cxn>
                <a:cxn ang="0">
                  <a:pos x="1160" y="1883"/>
                </a:cxn>
                <a:cxn ang="0">
                  <a:pos x="1294" y="2039"/>
                </a:cxn>
                <a:cxn ang="0">
                  <a:pos x="1309" y="2133"/>
                </a:cxn>
                <a:cxn ang="0">
                  <a:pos x="1370" y="2286"/>
                </a:cxn>
                <a:cxn ang="0">
                  <a:pos x="1505" y="2350"/>
                </a:cxn>
                <a:cxn ang="0">
                  <a:pos x="1599" y="2403"/>
                </a:cxn>
                <a:cxn ang="0">
                  <a:pos x="1681" y="2427"/>
                </a:cxn>
                <a:cxn ang="0">
                  <a:pos x="1768" y="2422"/>
                </a:cxn>
                <a:cxn ang="0">
                  <a:pos x="1743" y="2334"/>
                </a:cxn>
                <a:cxn ang="0">
                  <a:pos x="1696" y="2219"/>
                </a:cxn>
                <a:cxn ang="0">
                  <a:pos x="1749" y="2029"/>
                </a:cxn>
                <a:cxn ang="0">
                  <a:pos x="1711" y="1985"/>
                </a:cxn>
                <a:cxn ang="0">
                  <a:pos x="1793" y="1950"/>
                </a:cxn>
                <a:cxn ang="0">
                  <a:pos x="1782" y="1922"/>
                </a:cxn>
                <a:cxn ang="0">
                  <a:pos x="1861" y="1924"/>
                </a:cxn>
                <a:cxn ang="0">
                  <a:pos x="1849" y="1899"/>
                </a:cxn>
                <a:cxn ang="0">
                  <a:pos x="1907" y="1876"/>
                </a:cxn>
                <a:cxn ang="0">
                  <a:pos x="1901" y="1815"/>
                </a:cxn>
                <a:cxn ang="0">
                  <a:pos x="1964" y="1810"/>
                </a:cxn>
                <a:cxn ang="0">
                  <a:pos x="2018" y="1806"/>
                </a:cxn>
                <a:cxn ang="0">
                  <a:pos x="2173" y="1725"/>
                </a:cxn>
                <a:cxn ang="0">
                  <a:pos x="2219" y="1674"/>
                </a:cxn>
                <a:cxn ang="0">
                  <a:pos x="2216" y="1625"/>
                </a:cxn>
                <a:cxn ang="0">
                  <a:pos x="2255" y="1571"/>
                </a:cxn>
                <a:cxn ang="0">
                  <a:pos x="2265" y="1641"/>
                </a:cxn>
                <a:cxn ang="0">
                  <a:pos x="2412" y="1584"/>
                </a:cxn>
                <a:cxn ang="0">
                  <a:pos x="2459" y="1474"/>
                </a:cxn>
              </a:cxnLst>
              <a:rect l="0" t="0" r="r" b="b"/>
              <a:pathLst>
                <a:path w="2484" h="2452">
                  <a:moveTo>
                    <a:pt x="2451" y="1388"/>
                  </a:moveTo>
                  <a:lnTo>
                    <a:pt x="2469" y="1348"/>
                  </a:lnTo>
                  <a:lnTo>
                    <a:pt x="2484" y="1317"/>
                  </a:lnTo>
                  <a:lnTo>
                    <a:pt x="2477" y="1285"/>
                  </a:lnTo>
                  <a:lnTo>
                    <a:pt x="2469" y="1239"/>
                  </a:lnTo>
                  <a:lnTo>
                    <a:pt x="2463" y="1226"/>
                  </a:lnTo>
                  <a:lnTo>
                    <a:pt x="2463" y="1194"/>
                  </a:lnTo>
                  <a:lnTo>
                    <a:pt x="2454" y="1181"/>
                  </a:lnTo>
                  <a:lnTo>
                    <a:pt x="2432" y="1131"/>
                  </a:lnTo>
                  <a:lnTo>
                    <a:pt x="2432" y="1121"/>
                  </a:lnTo>
                  <a:lnTo>
                    <a:pt x="2395" y="1085"/>
                  </a:lnTo>
                  <a:lnTo>
                    <a:pt x="2395" y="719"/>
                  </a:lnTo>
                  <a:lnTo>
                    <a:pt x="2339" y="713"/>
                  </a:lnTo>
                  <a:lnTo>
                    <a:pt x="2326" y="722"/>
                  </a:lnTo>
                  <a:lnTo>
                    <a:pt x="2312" y="716"/>
                  </a:lnTo>
                  <a:lnTo>
                    <a:pt x="2294" y="702"/>
                  </a:lnTo>
                  <a:lnTo>
                    <a:pt x="2275" y="691"/>
                  </a:lnTo>
                  <a:lnTo>
                    <a:pt x="2248" y="691"/>
                  </a:lnTo>
                  <a:lnTo>
                    <a:pt x="2214" y="668"/>
                  </a:lnTo>
                  <a:lnTo>
                    <a:pt x="2190" y="645"/>
                  </a:lnTo>
                  <a:lnTo>
                    <a:pt x="2162" y="636"/>
                  </a:lnTo>
                  <a:lnTo>
                    <a:pt x="2123" y="647"/>
                  </a:lnTo>
                  <a:lnTo>
                    <a:pt x="2108" y="644"/>
                  </a:lnTo>
                  <a:lnTo>
                    <a:pt x="2078" y="641"/>
                  </a:lnTo>
                  <a:lnTo>
                    <a:pt x="2064" y="652"/>
                  </a:lnTo>
                  <a:lnTo>
                    <a:pt x="2046" y="658"/>
                  </a:lnTo>
                  <a:lnTo>
                    <a:pt x="2029" y="647"/>
                  </a:lnTo>
                  <a:lnTo>
                    <a:pt x="2011" y="650"/>
                  </a:lnTo>
                  <a:lnTo>
                    <a:pt x="1997" y="662"/>
                  </a:lnTo>
                  <a:lnTo>
                    <a:pt x="1972" y="680"/>
                  </a:lnTo>
                  <a:lnTo>
                    <a:pt x="1949" y="686"/>
                  </a:lnTo>
                  <a:lnTo>
                    <a:pt x="1939" y="672"/>
                  </a:lnTo>
                  <a:lnTo>
                    <a:pt x="1921" y="655"/>
                  </a:lnTo>
                  <a:lnTo>
                    <a:pt x="1879" y="656"/>
                  </a:lnTo>
                  <a:lnTo>
                    <a:pt x="1853" y="644"/>
                  </a:lnTo>
                  <a:lnTo>
                    <a:pt x="1828" y="648"/>
                  </a:lnTo>
                  <a:lnTo>
                    <a:pt x="1814" y="670"/>
                  </a:lnTo>
                  <a:lnTo>
                    <a:pt x="1806" y="675"/>
                  </a:lnTo>
                  <a:lnTo>
                    <a:pt x="1799" y="647"/>
                  </a:lnTo>
                  <a:lnTo>
                    <a:pt x="1792" y="638"/>
                  </a:lnTo>
                  <a:lnTo>
                    <a:pt x="1759" y="659"/>
                  </a:lnTo>
                  <a:lnTo>
                    <a:pt x="1749" y="638"/>
                  </a:lnTo>
                  <a:lnTo>
                    <a:pt x="1717" y="613"/>
                  </a:lnTo>
                  <a:lnTo>
                    <a:pt x="1709" y="613"/>
                  </a:lnTo>
                  <a:lnTo>
                    <a:pt x="1697" y="629"/>
                  </a:lnTo>
                  <a:lnTo>
                    <a:pt x="1679" y="643"/>
                  </a:lnTo>
                  <a:lnTo>
                    <a:pt x="1663" y="640"/>
                  </a:lnTo>
                  <a:lnTo>
                    <a:pt x="1656" y="612"/>
                  </a:lnTo>
                  <a:lnTo>
                    <a:pt x="1642" y="611"/>
                  </a:lnTo>
                  <a:lnTo>
                    <a:pt x="1624" y="579"/>
                  </a:lnTo>
                  <a:lnTo>
                    <a:pt x="1582" y="575"/>
                  </a:lnTo>
                  <a:lnTo>
                    <a:pt x="1561" y="586"/>
                  </a:lnTo>
                  <a:lnTo>
                    <a:pt x="1545" y="569"/>
                  </a:lnTo>
                  <a:lnTo>
                    <a:pt x="1538" y="572"/>
                  </a:lnTo>
                  <a:lnTo>
                    <a:pt x="1512" y="575"/>
                  </a:lnTo>
                  <a:lnTo>
                    <a:pt x="1480" y="557"/>
                  </a:lnTo>
                  <a:lnTo>
                    <a:pt x="1437" y="555"/>
                  </a:lnTo>
                  <a:lnTo>
                    <a:pt x="1425" y="516"/>
                  </a:lnTo>
                  <a:lnTo>
                    <a:pt x="1405" y="504"/>
                  </a:lnTo>
                  <a:lnTo>
                    <a:pt x="1389" y="509"/>
                  </a:lnTo>
                  <a:lnTo>
                    <a:pt x="1378" y="505"/>
                  </a:lnTo>
                  <a:lnTo>
                    <a:pt x="1359" y="508"/>
                  </a:lnTo>
                  <a:lnTo>
                    <a:pt x="1346" y="509"/>
                  </a:lnTo>
                  <a:lnTo>
                    <a:pt x="1332" y="494"/>
                  </a:lnTo>
                  <a:lnTo>
                    <a:pt x="1294" y="459"/>
                  </a:lnTo>
                  <a:lnTo>
                    <a:pt x="1314" y="33"/>
                  </a:lnTo>
                  <a:lnTo>
                    <a:pt x="768" y="0"/>
                  </a:lnTo>
                  <a:lnTo>
                    <a:pt x="686" y="998"/>
                  </a:lnTo>
                  <a:lnTo>
                    <a:pt x="38" y="938"/>
                  </a:lnTo>
                  <a:lnTo>
                    <a:pt x="31" y="990"/>
                  </a:lnTo>
                  <a:lnTo>
                    <a:pt x="0" y="987"/>
                  </a:lnTo>
                  <a:lnTo>
                    <a:pt x="14" y="1003"/>
                  </a:lnTo>
                  <a:lnTo>
                    <a:pt x="41" y="1022"/>
                  </a:lnTo>
                  <a:lnTo>
                    <a:pt x="53" y="1044"/>
                  </a:lnTo>
                  <a:lnTo>
                    <a:pt x="60" y="1059"/>
                  </a:lnTo>
                  <a:lnTo>
                    <a:pt x="72" y="1080"/>
                  </a:lnTo>
                  <a:lnTo>
                    <a:pt x="85" y="1087"/>
                  </a:lnTo>
                  <a:lnTo>
                    <a:pt x="103" y="1094"/>
                  </a:lnTo>
                  <a:lnTo>
                    <a:pt x="117" y="1110"/>
                  </a:lnTo>
                  <a:lnTo>
                    <a:pt x="124" y="1126"/>
                  </a:lnTo>
                  <a:lnTo>
                    <a:pt x="142" y="1151"/>
                  </a:lnTo>
                  <a:lnTo>
                    <a:pt x="168" y="1170"/>
                  </a:lnTo>
                  <a:lnTo>
                    <a:pt x="213" y="1230"/>
                  </a:lnTo>
                  <a:lnTo>
                    <a:pt x="228" y="1230"/>
                  </a:lnTo>
                  <a:lnTo>
                    <a:pt x="245" y="1248"/>
                  </a:lnTo>
                  <a:lnTo>
                    <a:pt x="267" y="1260"/>
                  </a:lnTo>
                  <a:lnTo>
                    <a:pt x="292" y="1284"/>
                  </a:lnTo>
                  <a:lnTo>
                    <a:pt x="301" y="1306"/>
                  </a:lnTo>
                  <a:lnTo>
                    <a:pt x="307" y="1348"/>
                  </a:lnTo>
                  <a:lnTo>
                    <a:pt x="322" y="1378"/>
                  </a:lnTo>
                  <a:lnTo>
                    <a:pt x="329" y="1398"/>
                  </a:lnTo>
                  <a:lnTo>
                    <a:pt x="322" y="1423"/>
                  </a:lnTo>
                  <a:lnTo>
                    <a:pt x="322" y="1450"/>
                  </a:lnTo>
                  <a:lnTo>
                    <a:pt x="336" y="1481"/>
                  </a:lnTo>
                  <a:lnTo>
                    <a:pt x="356" y="1509"/>
                  </a:lnTo>
                  <a:lnTo>
                    <a:pt x="362" y="1527"/>
                  </a:lnTo>
                  <a:lnTo>
                    <a:pt x="371" y="1535"/>
                  </a:lnTo>
                  <a:lnTo>
                    <a:pt x="382" y="1543"/>
                  </a:lnTo>
                  <a:lnTo>
                    <a:pt x="396" y="1556"/>
                  </a:lnTo>
                  <a:lnTo>
                    <a:pt x="407" y="1568"/>
                  </a:lnTo>
                  <a:lnTo>
                    <a:pt x="432" y="1591"/>
                  </a:lnTo>
                  <a:lnTo>
                    <a:pt x="444" y="1604"/>
                  </a:lnTo>
                  <a:lnTo>
                    <a:pt x="464" y="1607"/>
                  </a:lnTo>
                  <a:lnTo>
                    <a:pt x="489" y="1627"/>
                  </a:lnTo>
                  <a:lnTo>
                    <a:pt x="522" y="1642"/>
                  </a:lnTo>
                  <a:lnTo>
                    <a:pt x="557" y="1668"/>
                  </a:lnTo>
                  <a:lnTo>
                    <a:pt x="578" y="1677"/>
                  </a:lnTo>
                  <a:lnTo>
                    <a:pt x="601" y="1686"/>
                  </a:lnTo>
                  <a:lnTo>
                    <a:pt x="625" y="1688"/>
                  </a:lnTo>
                  <a:lnTo>
                    <a:pt x="634" y="1663"/>
                  </a:lnTo>
                  <a:lnTo>
                    <a:pt x="650" y="1643"/>
                  </a:lnTo>
                  <a:lnTo>
                    <a:pt x="659" y="1638"/>
                  </a:lnTo>
                  <a:lnTo>
                    <a:pt x="677" y="1629"/>
                  </a:lnTo>
                  <a:lnTo>
                    <a:pt x="677" y="1600"/>
                  </a:lnTo>
                  <a:lnTo>
                    <a:pt x="690" y="1584"/>
                  </a:lnTo>
                  <a:lnTo>
                    <a:pt x="701" y="1550"/>
                  </a:lnTo>
                  <a:lnTo>
                    <a:pt x="730" y="1525"/>
                  </a:lnTo>
                  <a:lnTo>
                    <a:pt x="768" y="1516"/>
                  </a:lnTo>
                  <a:lnTo>
                    <a:pt x="791" y="1509"/>
                  </a:lnTo>
                  <a:lnTo>
                    <a:pt x="812" y="1509"/>
                  </a:lnTo>
                  <a:lnTo>
                    <a:pt x="844" y="1523"/>
                  </a:lnTo>
                  <a:lnTo>
                    <a:pt x="875" y="1527"/>
                  </a:lnTo>
                  <a:lnTo>
                    <a:pt x="894" y="1527"/>
                  </a:lnTo>
                  <a:lnTo>
                    <a:pt x="936" y="1535"/>
                  </a:lnTo>
                  <a:lnTo>
                    <a:pt x="952" y="1545"/>
                  </a:lnTo>
                  <a:lnTo>
                    <a:pt x="966" y="1574"/>
                  </a:lnTo>
                  <a:lnTo>
                    <a:pt x="983" y="1574"/>
                  </a:lnTo>
                  <a:lnTo>
                    <a:pt x="1011" y="1602"/>
                  </a:lnTo>
                  <a:lnTo>
                    <a:pt x="1026" y="1613"/>
                  </a:lnTo>
                  <a:lnTo>
                    <a:pt x="1048" y="1646"/>
                  </a:lnTo>
                  <a:lnTo>
                    <a:pt x="1079" y="1693"/>
                  </a:lnTo>
                  <a:lnTo>
                    <a:pt x="1104" y="1754"/>
                  </a:lnTo>
                  <a:lnTo>
                    <a:pt x="1119" y="1778"/>
                  </a:lnTo>
                  <a:lnTo>
                    <a:pt x="1138" y="1821"/>
                  </a:lnTo>
                  <a:lnTo>
                    <a:pt x="1138" y="1840"/>
                  </a:lnTo>
                  <a:lnTo>
                    <a:pt x="1160" y="1883"/>
                  </a:lnTo>
                  <a:lnTo>
                    <a:pt x="1201" y="1921"/>
                  </a:lnTo>
                  <a:lnTo>
                    <a:pt x="1213" y="1965"/>
                  </a:lnTo>
                  <a:lnTo>
                    <a:pt x="1267" y="2029"/>
                  </a:lnTo>
                  <a:lnTo>
                    <a:pt x="1294" y="2039"/>
                  </a:lnTo>
                  <a:lnTo>
                    <a:pt x="1289" y="2089"/>
                  </a:lnTo>
                  <a:lnTo>
                    <a:pt x="1281" y="2103"/>
                  </a:lnTo>
                  <a:lnTo>
                    <a:pt x="1291" y="2117"/>
                  </a:lnTo>
                  <a:lnTo>
                    <a:pt x="1309" y="2133"/>
                  </a:lnTo>
                  <a:lnTo>
                    <a:pt x="1309" y="2164"/>
                  </a:lnTo>
                  <a:lnTo>
                    <a:pt x="1341" y="2223"/>
                  </a:lnTo>
                  <a:lnTo>
                    <a:pt x="1355" y="2261"/>
                  </a:lnTo>
                  <a:lnTo>
                    <a:pt x="1370" y="2286"/>
                  </a:lnTo>
                  <a:lnTo>
                    <a:pt x="1381" y="2310"/>
                  </a:lnTo>
                  <a:lnTo>
                    <a:pt x="1427" y="2318"/>
                  </a:lnTo>
                  <a:lnTo>
                    <a:pt x="1457" y="2350"/>
                  </a:lnTo>
                  <a:lnTo>
                    <a:pt x="1505" y="2350"/>
                  </a:lnTo>
                  <a:lnTo>
                    <a:pt x="1539" y="2384"/>
                  </a:lnTo>
                  <a:lnTo>
                    <a:pt x="1561" y="2384"/>
                  </a:lnTo>
                  <a:lnTo>
                    <a:pt x="1578" y="2401"/>
                  </a:lnTo>
                  <a:lnTo>
                    <a:pt x="1599" y="2403"/>
                  </a:lnTo>
                  <a:lnTo>
                    <a:pt x="1607" y="2394"/>
                  </a:lnTo>
                  <a:lnTo>
                    <a:pt x="1660" y="2405"/>
                  </a:lnTo>
                  <a:lnTo>
                    <a:pt x="1660" y="2411"/>
                  </a:lnTo>
                  <a:lnTo>
                    <a:pt x="1681" y="2427"/>
                  </a:lnTo>
                  <a:lnTo>
                    <a:pt x="1709" y="2452"/>
                  </a:lnTo>
                  <a:lnTo>
                    <a:pt x="1721" y="2443"/>
                  </a:lnTo>
                  <a:lnTo>
                    <a:pt x="1731" y="2426"/>
                  </a:lnTo>
                  <a:lnTo>
                    <a:pt x="1768" y="2422"/>
                  </a:lnTo>
                  <a:lnTo>
                    <a:pt x="1759" y="2394"/>
                  </a:lnTo>
                  <a:lnTo>
                    <a:pt x="1757" y="2378"/>
                  </a:lnTo>
                  <a:lnTo>
                    <a:pt x="1752" y="2358"/>
                  </a:lnTo>
                  <a:lnTo>
                    <a:pt x="1743" y="2334"/>
                  </a:lnTo>
                  <a:lnTo>
                    <a:pt x="1725" y="2325"/>
                  </a:lnTo>
                  <a:lnTo>
                    <a:pt x="1717" y="2291"/>
                  </a:lnTo>
                  <a:lnTo>
                    <a:pt x="1711" y="2253"/>
                  </a:lnTo>
                  <a:lnTo>
                    <a:pt x="1696" y="2219"/>
                  </a:lnTo>
                  <a:lnTo>
                    <a:pt x="1697" y="2186"/>
                  </a:lnTo>
                  <a:lnTo>
                    <a:pt x="1713" y="2136"/>
                  </a:lnTo>
                  <a:lnTo>
                    <a:pt x="1724" y="2089"/>
                  </a:lnTo>
                  <a:lnTo>
                    <a:pt x="1749" y="2029"/>
                  </a:lnTo>
                  <a:lnTo>
                    <a:pt x="1743" y="2021"/>
                  </a:lnTo>
                  <a:lnTo>
                    <a:pt x="1729" y="2011"/>
                  </a:lnTo>
                  <a:lnTo>
                    <a:pt x="1711" y="1994"/>
                  </a:lnTo>
                  <a:lnTo>
                    <a:pt x="1711" y="1985"/>
                  </a:lnTo>
                  <a:lnTo>
                    <a:pt x="1721" y="1989"/>
                  </a:lnTo>
                  <a:lnTo>
                    <a:pt x="1771" y="1986"/>
                  </a:lnTo>
                  <a:lnTo>
                    <a:pt x="1779" y="1979"/>
                  </a:lnTo>
                  <a:lnTo>
                    <a:pt x="1793" y="1950"/>
                  </a:lnTo>
                  <a:lnTo>
                    <a:pt x="1779" y="1950"/>
                  </a:lnTo>
                  <a:lnTo>
                    <a:pt x="1774" y="1938"/>
                  </a:lnTo>
                  <a:lnTo>
                    <a:pt x="1772" y="1929"/>
                  </a:lnTo>
                  <a:lnTo>
                    <a:pt x="1782" y="1922"/>
                  </a:lnTo>
                  <a:lnTo>
                    <a:pt x="1807" y="1922"/>
                  </a:lnTo>
                  <a:lnTo>
                    <a:pt x="1832" y="1921"/>
                  </a:lnTo>
                  <a:lnTo>
                    <a:pt x="1845" y="1928"/>
                  </a:lnTo>
                  <a:lnTo>
                    <a:pt x="1861" y="1924"/>
                  </a:lnTo>
                  <a:lnTo>
                    <a:pt x="1888" y="1899"/>
                  </a:lnTo>
                  <a:lnTo>
                    <a:pt x="1879" y="1901"/>
                  </a:lnTo>
                  <a:lnTo>
                    <a:pt x="1856" y="1914"/>
                  </a:lnTo>
                  <a:lnTo>
                    <a:pt x="1849" y="1899"/>
                  </a:lnTo>
                  <a:lnTo>
                    <a:pt x="1861" y="1863"/>
                  </a:lnTo>
                  <a:lnTo>
                    <a:pt x="1871" y="1871"/>
                  </a:lnTo>
                  <a:lnTo>
                    <a:pt x="1883" y="1879"/>
                  </a:lnTo>
                  <a:lnTo>
                    <a:pt x="1907" y="1876"/>
                  </a:lnTo>
                  <a:lnTo>
                    <a:pt x="1922" y="1868"/>
                  </a:lnTo>
                  <a:lnTo>
                    <a:pt x="1918" y="1846"/>
                  </a:lnTo>
                  <a:lnTo>
                    <a:pt x="1897" y="1822"/>
                  </a:lnTo>
                  <a:lnTo>
                    <a:pt x="1901" y="1815"/>
                  </a:lnTo>
                  <a:lnTo>
                    <a:pt x="1922" y="1820"/>
                  </a:lnTo>
                  <a:lnTo>
                    <a:pt x="1936" y="1807"/>
                  </a:lnTo>
                  <a:lnTo>
                    <a:pt x="1947" y="1815"/>
                  </a:lnTo>
                  <a:lnTo>
                    <a:pt x="1964" y="1810"/>
                  </a:lnTo>
                  <a:lnTo>
                    <a:pt x="1972" y="1817"/>
                  </a:lnTo>
                  <a:lnTo>
                    <a:pt x="1986" y="1831"/>
                  </a:lnTo>
                  <a:lnTo>
                    <a:pt x="2004" y="1820"/>
                  </a:lnTo>
                  <a:lnTo>
                    <a:pt x="2018" y="1806"/>
                  </a:lnTo>
                  <a:lnTo>
                    <a:pt x="2057" y="1797"/>
                  </a:lnTo>
                  <a:lnTo>
                    <a:pt x="2097" y="1788"/>
                  </a:lnTo>
                  <a:lnTo>
                    <a:pt x="2158" y="1756"/>
                  </a:lnTo>
                  <a:lnTo>
                    <a:pt x="2173" y="1725"/>
                  </a:lnTo>
                  <a:lnTo>
                    <a:pt x="2178" y="1695"/>
                  </a:lnTo>
                  <a:lnTo>
                    <a:pt x="2197" y="1685"/>
                  </a:lnTo>
                  <a:lnTo>
                    <a:pt x="2208" y="1684"/>
                  </a:lnTo>
                  <a:lnTo>
                    <a:pt x="2219" y="1674"/>
                  </a:lnTo>
                  <a:lnTo>
                    <a:pt x="2233" y="1664"/>
                  </a:lnTo>
                  <a:lnTo>
                    <a:pt x="2228" y="1647"/>
                  </a:lnTo>
                  <a:lnTo>
                    <a:pt x="2222" y="1631"/>
                  </a:lnTo>
                  <a:lnTo>
                    <a:pt x="2216" y="1625"/>
                  </a:lnTo>
                  <a:lnTo>
                    <a:pt x="2214" y="1616"/>
                  </a:lnTo>
                  <a:lnTo>
                    <a:pt x="2221" y="1599"/>
                  </a:lnTo>
                  <a:lnTo>
                    <a:pt x="2236" y="1578"/>
                  </a:lnTo>
                  <a:lnTo>
                    <a:pt x="2255" y="1571"/>
                  </a:lnTo>
                  <a:lnTo>
                    <a:pt x="2264" y="1571"/>
                  </a:lnTo>
                  <a:lnTo>
                    <a:pt x="2265" y="1588"/>
                  </a:lnTo>
                  <a:lnTo>
                    <a:pt x="2268" y="1609"/>
                  </a:lnTo>
                  <a:lnTo>
                    <a:pt x="2265" y="1641"/>
                  </a:lnTo>
                  <a:lnTo>
                    <a:pt x="2276" y="1643"/>
                  </a:lnTo>
                  <a:lnTo>
                    <a:pt x="2308" y="1620"/>
                  </a:lnTo>
                  <a:lnTo>
                    <a:pt x="2332" y="1613"/>
                  </a:lnTo>
                  <a:lnTo>
                    <a:pt x="2412" y="1584"/>
                  </a:lnTo>
                  <a:lnTo>
                    <a:pt x="2430" y="1574"/>
                  </a:lnTo>
                  <a:lnTo>
                    <a:pt x="2445" y="1548"/>
                  </a:lnTo>
                  <a:lnTo>
                    <a:pt x="2461" y="1491"/>
                  </a:lnTo>
                  <a:lnTo>
                    <a:pt x="2459" y="1474"/>
                  </a:lnTo>
                  <a:lnTo>
                    <a:pt x="2445" y="1430"/>
                  </a:lnTo>
                  <a:lnTo>
                    <a:pt x="2450" y="1406"/>
                  </a:lnTo>
                  <a:lnTo>
                    <a:pt x="2451" y="1388"/>
                  </a:lnTo>
                  <a:close/>
                </a:path>
              </a:pathLst>
            </a:custGeom>
            <a:solidFill>
              <a:srgbClr val="F39C1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TX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Freeform 49">
              <a:extLst>
                <a:ext uri="{FF2B5EF4-FFF2-40B4-BE49-F238E27FC236}">
                  <a16:creationId xmlns:a16="http://schemas.microsoft.com/office/drawing/2014/main" id="{C19A078C-E3E4-4634-AB0F-A29C8E728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04" y="3476660"/>
              <a:ext cx="831050" cy="976202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38" y="0"/>
                </a:cxn>
                <a:cxn ang="0">
                  <a:pos x="328" y="47"/>
                </a:cxn>
                <a:cxn ang="0">
                  <a:pos x="314" y="116"/>
                </a:cxn>
                <a:cxn ang="0">
                  <a:pos x="314" y="116"/>
                </a:cxn>
                <a:cxn ang="0">
                  <a:pos x="299" y="165"/>
                </a:cxn>
                <a:cxn ang="0">
                  <a:pos x="289" y="198"/>
                </a:cxn>
                <a:cxn ang="0">
                  <a:pos x="272" y="208"/>
                </a:cxn>
                <a:cxn ang="0">
                  <a:pos x="260" y="201"/>
                </a:cxn>
                <a:cxn ang="0">
                  <a:pos x="238" y="183"/>
                </a:cxn>
                <a:cxn ang="0">
                  <a:pos x="218" y="193"/>
                </a:cxn>
                <a:cxn ang="0">
                  <a:pos x="207" y="173"/>
                </a:cxn>
                <a:cxn ang="0">
                  <a:pos x="177" y="182"/>
                </a:cxn>
                <a:cxn ang="0">
                  <a:pos x="163" y="197"/>
                </a:cxn>
                <a:cxn ang="0">
                  <a:pos x="164" y="245"/>
                </a:cxn>
                <a:cxn ang="0">
                  <a:pos x="163" y="312"/>
                </a:cxn>
                <a:cxn ang="0">
                  <a:pos x="163" y="370"/>
                </a:cxn>
                <a:cxn ang="0">
                  <a:pos x="159" y="393"/>
                </a:cxn>
                <a:cxn ang="0">
                  <a:pos x="143" y="413"/>
                </a:cxn>
                <a:cxn ang="0">
                  <a:pos x="138" y="438"/>
                </a:cxn>
                <a:cxn ang="0">
                  <a:pos x="141" y="468"/>
                </a:cxn>
                <a:cxn ang="0">
                  <a:pos x="157" y="511"/>
                </a:cxn>
                <a:cxn ang="0">
                  <a:pos x="160" y="552"/>
                </a:cxn>
                <a:cxn ang="0">
                  <a:pos x="172" y="566"/>
                </a:cxn>
                <a:cxn ang="0">
                  <a:pos x="193" y="594"/>
                </a:cxn>
                <a:cxn ang="0">
                  <a:pos x="179" y="606"/>
                </a:cxn>
                <a:cxn ang="0">
                  <a:pos x="156" y="622"/>
                </a:cxn>
                <a:cxn ang="0">
                  <a:pos x="110" y="658"/>
                </a:cxn>
                <a:cxn ang="0">
                  <a:pos x="95" y="719"/>
                </a:cxn>
                <a:cxn ang="0">
                  <a:pos x="77" y="755"/>
                </a:cxn>
                <a:cxn ang="0">
                  <a:pos x="61" y="770"/>
                </a:cxn>
                <a:cxn ang="0">
                  <a:pos x="49" y="778"/>
                </a:cxn>
                <a:cxn ang="0">
                  <a:pos x="41" y="796"/>
                </a:cxn>
                <a:cxn ang="0">
                  <a:pos x="48" y="827"/>
                </a:cxn>
                <a:cxn ang="0">
                  <a:pos x="41" y="852"/>
                </a:cxn>
                <a:cxn ang="0">
                  <a:pos x="70" y="876"/>
                </a:cxn>
                <a:cxn ang="0">
                  <a:pos x="59" y="894"/>
                </a:cxn>
                <a:cxn ang="0">
                  <a:pos x="23" y="910"/>
                </a:cxn>
                <a:cxn ang="0">
                  <a:pos x="12" y="930"/>
                </a:cxn>
                <a:cxn ang="0">
                  <a:pos x="0" y="960"/>
                </a:cxn>
                <a:cxn ang="0">
                  <a:pos x="644" y="1354"/>
                </a:cxn>
                <a:cxn ang="0">
                  <a:pos x="848" y="1391"/>
                </a:cxn>
                <a:cxn ang="0">
                  <a:pos x="1016" y="1414"/>
                </a:cxn>
                <a:cxn ang="0">
                  <a:pos x="1019" y="1416"/>
                </a:cxn>
                <a:cxn ang="0">
                  <a:pos x="1204" y="154"/>
                </a:cxn>
                <a:cxn ang="0">
                  <a:pos x="338" y="0"/>
                </a:cxn>
              </a:cxnLst>
              <a:rect l="0" t="0" r="r" b="b"/>
              <a:pathLst>
                <a:path w="1204" h="1416">
                  <a:moveTo>
                    <a:pt x="338" y="0"/>
                  </a:moveTo>
                  <a:lnTo>
                    <a:pt x="338" y="0"/>
                  </a:lnTo>
                  <a:lnTo>
                    <a:pt x="328" y="47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299" y="165"/>
                  </a:lnTo>
                  <a:lnTo>
                    <a:pt x="289" y="198"/>
                  </a:lnTo>
                  <a:lnTo>
                    <a:pt x="272" y="208"/>
                  </a:lnTo>
                  <a:lnTo>
                    <a:pt x="260" y="201"/>
                  </a:lnTo>
                  <a:lnTo>
                    <a:pt x="238" y="183"/>
                  </a:lnTo>
                  <a:lnTo>
                    <a:pt x="218" y="193"/>
                  </a:lnTo>
                  <a:lnTo>
                    <a:pt x="207" y="173"/>
                  </a:lnTo>
                  <a:lnTo>
                    <a:pt x="177" y="182"/>
                  </a:lnTo>
                  <a:lnTo>
                    <a:pt x="163" y="197"/>
                  </a:lnTo>
                  <a:lnTo>
                    <a:pt x="164" y="245"/>
                  </a:lnTo>
                  <a:lnTo>
                    <a:pt x="163" y="312"/>
                  </a:lnTo>
                  <a:lnTo>
                    <a:pt x="163" y="370"/>
                  </a:lnTo>
                  <a:lnTo>
                    <a:pt x="159" y="393"/>
                  </a:lnTo>
                  <a:lnTo>
                    <a:pt x="143" y="413"/>
                  </a:lnTo>
                  <a:lnTo>
                    <a:pt x="138" y="438"/>
                  </a:lnTo>
                  <a:lnTo>
                    <a:pt x="141" y="468"/>
                  </a:lnTo>
                  <a:lnTo>
                    <a:pt x="157" y="511"/>
                  </a:lnTo>
                  <a:lnTo>
                    <a:pt x="160" y="552"/>
                  </a:lnTo>
                  <a:lnTo>
                    <a:pt x="172" y="566"/>
                  </a:lnTo>
                  <a:lnTo>
                    <a:pt x="193" y="594"/>
                  </a:lnTo>
                  <a:lnTo>
                    <a:pt x="179" y="606"/>
                  </a:lnTo>
                  <a:lnTo>
                    <a:pt x="156" y="622"/>
                  </a:lnTo>
                  <a:lnTo>
                    <a:pt x="110" y="658"/>
                  </a:lnTo>
                  <a:lnTo>
                    <a:pt x="95" y="719"/>
                  </a:lnTo>
                  <a:lnTo>
                    <a:pt x="77" y="755"/>
                  </a:lnTo>
                  <a:lnTo>
                    <a:pt x="61" y="770"/>
                  </a:lnTo>
                  <a:lnTo>
                    <a:pt x="49" y="778"/>
                  </a:lnTo>
                  <a:lnTo>
                    <a:pt x="41" y="796"/>
                  </a:lnTo>
                  <a:lnTo>
                    <a:pt x="48" y="827"/>
                  </a:lnTo>
                  <a:lnTo>
                    <a:pt x="41" y="852"/>
                  </a:lnTo>
                  <a:lnTo>
                    <a:pt x="70" y="876"/>
                  </a:lnTo>
                  <a:lnTo>
                    <a:pt x="59" y="894"/>
                  </a:lnTo>
                  <a:lnTo>
                    <a:pt x="23" y="910"/>
                  </a:lnTo>
                  <a:lnTo>
                    <a:pt x="12" y="930"/>
                  </a:lnTo>
                  <a:lnTo>
                    <a:pt x="0" y="960"/>
                  </a:lnTo>
                  <a:lnTo>
                    <a:pt x="644" y="1354"/>
                  </a:lnTo>
                  <a:lnTo>
                    <a:pt x="848" y="1391"/>
                  </a:lnTo>
                  <a:lnTo>
                    <a:pt x="1016" y="1414"/>
                  </a:lnTo>
                  <a:lnTo>
                    <a:pt x="1019" y="1416"/>
                  </a:lnTo>
                  <a:lnTo>
                    <a:pt x="1204" y="15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AZ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Freeform 9">
              <a:extLst>
                <a:ext uri="{FF2B5EF4-FFF2-40B4-BE49-F238E27FC236}">
                  <a16:creationId xmlns:a16="http://schemas.microsoft.com/office/drawing/2014/main" id="{912B00EB-C725-4D30-983E-806B5C21D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46" y="2421865"/>
              <a:ext cx="978194" cy="1685602"/>
            </a:xfrm>
            <a:custGeom>
              <a:avLst/>
              <a:gdLst/>
              <a:ahLst/>
              <a:cxnLst>
                <a:cxn ang="0">
                  <a:pos x="1263" y="2382"/>
                </a:cxn>
                <a:cxn ang="0">
                  <a:pos x="1271" y="2308"/>
                </a:cxn>
                <a:cxn ang="0">
                  <a:pos x="1317" y="2249"/>
                </a:cxn>
                <a:cxn ang="0">
                  <a:pos x="1401" y="2136"/>
                </a:cxn>
                <a:cxn ang="0">
                  <a:pos x="1382" y="2082"/>
                </a:cxn>
                <a:cxn ang="0">
                  <a:pos x="1360" y="1968"/>
                </a:cxn>
                <a:cxn ang="0">
                  <a:pos x="652" y="866"/>
                </a:cxn>
                <a:cxn ang="0">
                  <a:pos x="627" y="840"/>
                </a:cxn>
                <a:cxn ang="0">
                  <a:pos x="642" y="801"/>
                </a:cxn>
                <a:cxn ang="0">
                  <a:pos x="146" y="0"/>
                </a:cxn>
                <a:cxn ang="0">
                  <a:pos x="129" y="50"/>
                </a:cxn>
                <a:cxn ang="0">
                  <a:pos x="123" y="139"/>
                </a:cxn>
                <a:cxn ang="0">
                  <a:pos x="93" y="190"/>
                </a:cxn>
                <a:cxn ang="0">
                  <a:pos x="43" y="278"/>
                </a:cxn>
                <a:cxn ang="0">
                  <a:pos x="3" y="345"/>
                </a:cxn>
                <a:cxn ang="0">
                  <a:pos x="19" y="411"/>
                </a:cxn>
                <a:cxn ang="0">
                  <a:pos x="54" y="494"/>
                </a:cxn>
                <a:cxn ang="0">
                  <a:pos x="30" y="604"/>
                </a:cxn>
                <a:cxn ang="0">
                  <a:pos x="18" y="672"/>
                </a:cxn>
                <a:cxn ang="0">
                  <a:pos x="64" y="798"/>
                </a:cxn>
                <a:cxn ang="0">
                  <a:pos x="94" y="883"/>
                </a:cxn>
                <a:cxn ang="0">
                  <a:pos x="80" y="930"/>
                </a:cxn>
                <a:cxn ang="0">
                  <a:pos x="128" y="968"/>
                </a:cxn>
                <a:cxn ang="0">
                  <a:pos x="158" y="959"/>
                </a:cxn>
                <a:cxn ang="0">
                  <a:pos x="208" y="948"/>
                </a:cxn>
                <a:cxn ang="0">
                  <a:pos x="284" y="975"/>
                </a:cxn>
                <a:cxn ang="0">
                  <a:pos x="270" y="986"/>
                </a:cxn>
                <a:cxn ang="0">
                  <a:pos x="222" y="968"/>
                </a:cxn>
                <a:cxn ang="0">
                  <a:pos x="182" y="964"/>
                </a:cxn>
                <a:cxn ang="0">
                  <a:pos x="194" y="1026"/>
                </a:cxn>
                <a:cxn ang="0">
                  <a:pos x="171" y="1057"/>
                </a:cxn>
                <a:cxn ang="0">
                  <a:pos x="161" y="1019"/>
                </a:cxn>
                <a:cxn ang="0">
                  <a:pos x="134" y="1026"/>
                </a:cxn>
                <a:cxn ang="0">
                  <a:pos x="126" y="1122"/>
                </a:cxn>
                <a:cxn ang="0">
                  <a:pos x="168" y="1195"/>
                </a:cxn>
                <a:cxn ang="0">
                  <a:pos x="197" y="1261"/>
                </a:cxn>
                <a:cxn ang="0">
                  <a:pos x="157" y="1286"/>
                </a:cxn>
                <a:cxn ang="0">
                  <a:pos x="186" y="1406"/>
                </a:cxn>
                <a:cxn ang="0">
                  <a:pos x="232" y="1513"/>
                </a:cxn>
                <a:cxn ang="0">
                  <a:pos x="275" y="1580"/>
                </a:cxn>
                <a:cxn ang="0">
                  <a:pos x="273" y="1635"/>
                </a:cxn>
                <a:cxn ang="0">
                  <a:pos x="295" y="1689"/>
                </a:cxn>
                <a:cxn ang="0">
                  <a:pos x="276" y="1795"/>
                </a:cxn>
                <a:cxn ang="0">
                  <a:pos x="408" y="1866"/>
                </a:cxn>
                <a:cxn ang="0">
                  <a:pos x="506" y="1948"/>
                </a:cxn>
                <a:cxn ang="0">
                  <a:pos x="622" y="2054"/>
                </a:cxn>
                <a:cxn ang="0">
                  <a:pos x="706" y="2131"/>
                </a:cxn>
                <a:cxn ang="0">
                  <a:pos x="787" y="2272"/>
                </a:cxn>
                <a:cxn ang="0">
                  <a:pos x="787" y="2385"/>
                </a:cxn>
                <a:cxn ang="0">
                  <a:pos x="1245" y="2440"/>
                </a:cxn>
              </a:cxnLst>
              <a:rect l="0" t="0" r="r" b="b"/>
              <a:pathLst>
                <a:path w="1415" h="2447">
                  <a:moveTo>
                    <a:pt x="1281" y="2424"/>
                  </a:moveTo>
                  <a:lnTo>
                    <a:pt x="1292" y="2406"/>
                  </a:lnTo>
                  <a:lnTo>
                    <a:pt x="1263" y="2382"/>
                  </a:lnTo>
                  <a:lnTo>
                    <a:pt x="1270" y="2357"/>
                  </a:lnTo>
                  <a:lnTo>
                    <a:pt x="1263" y="2326"/>
                  </a:lnTo>
                  <a:lnTo>
                    <a:pt x="1271" y="2308"/>
                  </a:lnTo>
                  <a:lnTo>
                    <a:pt x="1283" y="2300"/>
                  </a:lnTo>
                  <a:lnTo>
                    <a:pt x="1299" y="2285"/>
                  </a:lnTo>
                  <a:lnTo>
                    <a:pt x="1317" y="2249"/>
                  </a:lnTo>
                  <a:lnTo>
                    <a:pt x="1332" y="2188"/>
                  </a:lnTo>
                  <a:lnTo>
                    <a:pt x="1378" y="2152"/>
                  </a:lnTo>
                  <a:lnTo>
                    <a:pt x="1401" y="2136"/>
                  </a:lnTo>
                  <a:lnTo>
                    <a:pt x="1415" y="2124"/>
                  </a:lnTo>
                  <a:lnTo>
                    <a:pt x="1394" y="2096"/>
                  </a:lnTo>
                  <a:lnTo>
                    <a:pt x="1382" y="2082"/>
                  </a:lnTo>
                  <a:lnTo>
                    <a:pt x="1379" y="2041"/>
                  </a:lnTo>
                  <a:lnTo>
                    <a:pt x="1363" y="1998"/>
                  </a:lnTo>
                  <a:lnTo>
                    <a:pt x="1360" y="1968"/>
                  </a:lnTo>
                  <a:lnTo>
                    <a:pt x="1365" y="1943"/>
                  </a:lnTo>
                  <a:lnTo>
                    <a:pt x="1367" y="1941"/>
                  </a:lnTo>
                  <a:lnTo>
                    <a:pt x="652" y="866"/>
                  </a:lnTo>
                  <a:lnTo>
                    <a:pt x="637" y="861"/>
                  </a:lnTo>
                  <a:lnTo>
                    <a:pt x="630" y="855"/>
                  </a:lnTo>
                  <a:lnTo>
                    <a:pt x="627" y="840"/>
                  </a:lnTo>
                  <a:lnTo>
                    <a:pt x="622" y="823"/>
                  </a:lnTo>
                  <a:lnTo>
                    <a:pt x="626" y="808"/>
                  </a:lnTo>
                  <a:lnTo>
                    <a:pt x="642" y="801"/>
                  </a:lnTo>
                  <a:lnTo>
                    <a:pt x="658" y="797"/>
                  </a:lnTo>
                  <a:lnTo>
                    <a:pt x="816" y="195"/>
                  </a:lnTo>
                  <a:lnTo>
                    <a:pt x="146" y="0"/>
                  </a:lnTo>
                  <a:lnTo>
                    <a:pt x="139" y="20"/>
                  </a:lnTo>
                  <a:lnTo>
                    <a:pt x="129" y="29"/>
                  </a:lnTo>
                  <a:lnTo>
                    <a:pt x="129" y="50"/>
                  </a:lnTo>
                  <a:lnTo>
                    <a:pt x="129" y="67"/>
                  </a:lnTo>
                  <a:lnTo>
                    <a:pt x="129" y="115"/>
                  </a:lnTo>
                  <a:lnTo>
                    <a:pt x="123" y="139"/>
                  </a:lnTo>
                  <a:lnTo>
                    <a:pt x="108" y="165"/>
                  </a:lnTo>
                  <a:lnTo>
                    <a:pt x="97" y="182"/>
                  </a:lnTo>
                  <a:lnTo>
                    <a:pt x="93" y="190"/>
                  </a:lnTo>
                  <a:lnTo>
                    <a:pt x="93" y="224"/>
                  </a:lnTo>
                  <a:lnTo>
                    <a:pt x="75" y="249"/>
                  </a:lnTo>
                  <a:lnTo>
                    <a:pt x="43" y="278"/>
                  </a:lnTo>
                  <a:lnTo>
                    <a:pt x="15" y="301"/>
                  </a:lnTo>
                  <a:lnTo>
                    <a:pt x="7" y="315"/>
                  </a:lnTo>
                  <a:lnTo>
                    <a:pt x="3" y="345"/>
                  </a:lnTo>
                  <a:lnTo>
                    <a:pt x="0" y="367"/>
                  </a:lnTo>
                  <a:lnTo>
                    <a:pt x="5" y="388"/>
                  </a:lnTo>
                  <a:lnTo>
                    <a:pt x="19" y="411"/>
                  </a:lnTo>
                  <a:lnTo>
                    <a:pt x="39" y="444"/>
                  </a:lnTo>
                  <a:lnTo>
                    <a:pt x="48" y="469"/>
                  </a:lnTo>
                  <a:lnTo>
                    <a:pt x="54" y="494"/>
                  </a:lnTo>
                  <a:lnTo>
                    <a:pt x="51" y="537"/>
                  </a:lnTo>
                  <a:lnTo>
                    <a:pt x="35" y="572"/>
                  </a:lnTo>
                  <a:lnTo>
                    <a:pt x="30" y="604"/>
                  </a:lnTo>
                  <a:lnTo>
                    <a:pt x="29" y="644"/>
                  </a:lnTo>
                  <a:lnTo>
                    <a:pt x="26" y="660"/>
                  </a:lnTo>
                  <a:lnTo>
                    <a:pt x="18" y="672"/>
                  </a:lnTo>
                  <a:lnTo>
                    <a:pt x="19" y="693"/>
                  </a:lnTo>
                  <a:lnTo>
                    <a:pt x="37" y="733"/>
                  </a:lnTo>
                  <a:lnTo>
                    <a:pt x="64" y="798"/>
                  </a:lnTo>
                  <a:lnTo>
                    <a:pt x="84" y="841"/>
                  </a:lnTo>
                  <a:lnTo>
                    <a:pt x="96" y="859"/>
                  </a:lnTo>
                  <a:lnTo>
                    <a:pt x="94" y="883"/>
                  </a:lnTo>
                  <a:lnTo>
                    <a:pt x="90" y="901"/>
                  </a:lnTo>
                  <a:lnTo>
                    <a:pt x="79" y="915"/>
                  </a:lnTo>
                  <a:lnTo>
                    <a:pt x="80" y="930"/>
                  </a:lnTo>
                  <a:lnTo>
                    <a:pt x="97" y="930"/>
                  </a:lnTo>
                  <a:lnTo>
                    <a:pt x="112" y="945"/>
                  </a:lnTo>
                  <a:lnTo>
                    <a:pt x="128" y="968"/>
                  </a:lnTo>
                  <a:lnTo>
                    <a:pt x="137" y="980"/>
                  </a:lnTo>
                  <a:lnTo>
                    <a:pt x="150" y="984"/>
                  </a:lnTo>
                  <a:lnTo>
                    <a:pt x="158" y="959"/>
                  </a:lnTo>
                  <a:lnTo>
                    <a:pt x="161" y="932"/>
                  </a:lnTo>
                  <a:lnTo>
                    <a:pt x="191" y="932"/>
                  </a:lnTo>
                  <a:lnTo>
                    <a:pt x="208" y="948"/>
                  </a:lnTo>
                  <a:lnTo>
                    <a:pt x="245" y="950"/>
                  </a:lnTo>
                  <a:lnTo>
                    <a:pt x="265" y="966"/>
                  </a:lnTo>
                  <a:lnTo>
                    <a:pt x="284" y="975"/>
                  </a:lnTo>
                  <a:lnTo>
                    <a:pt x="293" y="980"/>
                  </a:lnTo>
                  <a:lnTo>
                    <a:pt x="286" y="990"/>
                  </a:lnTo>
                  <a:lnTo>
                    <a:pt x="270" y="986"/>
                  </a:lnTo>
                  <a:lnTo>
                    <a:pt x="254" y="976"/>
                  </a:lnTo>
                  <a:lnTo>
                    <a:pt x="244" y="970"/>
                  </a:lnTo>
                  <a:lnTo>
                    <a:pt x="222" y="968"/>
                  </a:lnTo>
                  <a:lnTo>
                    <a:pt x="211" y="962"/>
                  </a:lnTo>
                  <a:lnTo>
                    <a:pt x="194" y="958"/>
                  </a:lnTo>
                  <a:lnTo>
                    <a:pt x="182" y="964"/>
                  </a:lnTo>
                  <a:lnTo>
                    <a:pt x="182" y="976"/>
                  </a:lnTo>
                  <a:lnTo>
                    <a:pt x="184" y="1011"/>
                  </a:lnTo>
                  <a:lnTo>
                    <a:pt x="194" y="1026"/>
                  </a:lnTo>
                  <a:lnTo>
                    <a:pt x="191" y="1062"/>
                  </a:lnTo>
                  <a:lnTo>
                    <a:pt x="184" y="1062"/>
                  </a:lnTo>
                  <a:lnTo>
                    <a:pt x="171" y="1057"/>
                  </a:lnTo>
                  <a:lnTo>
                    <a:pt x="164" y="1045"/>
                  </a:lnTo>
                  <a:lnTo>
                    <a:pt x="161" y="1025"/>
                  </a:lnTo>
                  <a:lnTo>
                    <a:pt x="161" y="1019"/>
                  </a:lnTo>
                  <a:lnTo>
                    <a:pt x="157" y="1012"/>
                  </a:lnTo>
                  <a:lnTo>
                    <a:pt x="139" y="1009"/>
                  </a:lnTo>
                  <a:lnTo>
                    <a:pt x="134" y="1026"/>
                  </a:lnTo>
                  <a:lnTo>
                    <a:pt x="133" y="1041"/>
                  </a:lnTo>
                  <a:lnTo>
                    <a:pt x="128" y="1075"/>
                  </a:lnTo>
                  <a:lnTo>
                    <a:pt x="126" y="1122"/>
                  </a:lnTo>
                  <a:lnTo>
                    <a:pt x="129" y="1147"/>
                  </a:lnTo>
                  <a:lnTo>
                    <a:pt x="147" y="1174"/>
                  </a:lnTo>
                  <a:lnTo>
                    <a:pt x="168" y="1195"/>
                  </a:lnTo>
                  <a:lnTo>
                    <a:pt x="191" y="1209"/>
                  </a:lnTo>
                  <a:lnTo>
                    <a:pt x="198" y="1236"/>
                  </a:lnTo>
                  <a:lnTo>
                    <a:pt x="197" y="1261"/>
                  </a:lnTo>
                  <a:lnTo>
                    <a:pt x="189" y="1277"/>
                  </a:lnTo>
                  <a:lnTo>
                    <a:pt x="175" y="1286"/>
                  </a:lnTo>
                  <a:lnTo>
                    <a:pt x="157" y="1286"/>
                  </a:lnTo>
                  <a:lnTo>
                    <a:pt x="155" y="1341"/>
                  </a:lnTo>
                  <a:lnTo>
                    <a:pt x="161" y="1359"/>
                  </a:lnTo>
                  <a:lnTo>
                    <a:pt x="186" y="1406"/>
                  </a:lnTo>
                  <a:lnTo>
                    <a:pt x="198" y="1435"/>
                  </a:lnTo>
                  <a:lnTo>
                    <a:pt x="220" y="1476"/>
                  </a:lnTo>
                  <a:lnTo>
                    <a:pt x="232" y="1513"/>
                  </a:lnTo>
                  <a:lnTo>
                    <a:pt x="250" y="1541"/>
                  </a:lnTo>
                  <a:lnTo>
                    <a:pt x="269" y="1576"/>
                  </a:lnTo>
                  <a:lnTo>
                    <a:pt x="275" y="1580"/>
                  </a:lnTo>
                  <a:lnTo>
                    <a:pt x="276" y="1608"/>
                  </a:lnTo>
                  <a:lnTo>
                    <a:pt x="277" y="1627"/>
                  </a:lnTo>
                  <a:lnTo>
                    <a:pt x="273" y="1635"/>
                  </a:lnTo>
                  <a:lnTo>
                    <a:pt x="287" y="1652"/>
                  </a:lnTo>
                  <a:lnTo>
                    <a:pt x="295" y="1664"/>
                  </a:lnTo>
                  <a:lnTo>
                    <a:pt x="295" y="1689"/>
                  </a:lnTo>
                  <a:lnTo>
                    <a:pt x="287" y="1739"/>
                  </a:lnTo>
                  <a:lnTo>
                    <a:pt x="279" y="1771"/>
                  </a:lnTo>
                  <a:lnTo>
                    <a:pt x="276" y="1795"/>
                  </a:lnTo>
                  <a:lnTo>
                    <a:pt x="326" y="1825"/>
                  </a:lnTo>
                  <a:lnTo>
                    <a:pt x="373" y="1841"/>
                  </a:lnTo>
                  <a:lnTo>
                    <a:pt x="408" y="1866"/>
                  </a:lnTo>
                  <a:lnTo>
                    <a:pt x="451" y="1878"/>
                  </a:lnTo>
                  <a:lnTo>
                    <a:pt x="472" y="1896"/>
                  </a:lnTo>
                  <a:lnTo>
                    <a:pt x="506" y="1948"/>
                  </a:lnTo>
                  <a:lnTo>
                    <a:pt x="547" y="1989"/>
                  </a:lnTo>
                  <a:lnTo>
                    <a:pt x="617" y="2003"/>
                  </a:lnTo>
                  <a:lnTo>
                    <a:pt x="622" y="2054"/>
                  </a:lnTo>
                  <a:lnTo>
                    <a:pt x="630" y="2078"/>
                  </a:lnTo>
                  <a:lnTo>
                    <a:pt x="667" y="2086"/>
                  </a:lnTo>
                  <a:lnTo>
                    <a:pt x="706" y="2131"/>
                  </a:lnTo>
                  <a:lnTo>
                    <a:pt x="753" y="2199"/>
                  </a:lnTo>
                  <a:lnTo>
                    <a:pt x="773" y="2228"/>
                  </a:lnTo>
                  <a:lnTo>
                    <a:pt x="787" y="2272"/>
                  </a:lnTo>
                  <a:lnTo>
                    <a:pt x="776" y="2321"/>
                  </a:lnTo>
                  <a:lnTo>
                    <a:pt x="776" y="2343"/>
                  </a:lnTo>
                  <a:lnTo>
                    <a:pt x="787" y="2385"/>
                  </a:lnTo>
                  <a:lnTo>
                    <a:pt x="810" y="2392"/>
                  </a:lnTo>
                  <a:lnTo>
                    <a:pt x="1240" y="2447"/>
                  </a:lnTo>
                  <a:lnTo>
                    <a:pt x="1245" y="2440"/>
                  </a:lnTo>
                  <a:lnTo>
                    <a:pt x="1281" y="2424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CA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Freeform 10">
              <a:extLst>
                <a:ext uri="{FF2B5EF4-FFF2-40B4-BE49-F238E27FC236}">
                  <a16:creationId xmlns:a16="http://schemas.microsoft.com/office/drawing/2014/main" id="{FBE454CE-791F-41BE-BBA0-92D717F7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39" y="3666936"/>
              <a:ext cx="1069383" cy="572897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548" y="150"/>
                </a:cxn>
                <a:cxn ang="0">
                  <a:pos x="566" y="611"/>
                </a:cxn>
                <a:cxn ang="0">
                  <a:pos x="593" y="625"/>
                </a:cxn>
                <a:cxn ang="0">
                  <a:pos x="623" y="626"/>
                </a:cxn>
                <a:cxn ang="0">
                  <a:pos x="659" y="633"/>
                </a:cxn>
                <a:cxn ang="0">
                  <a:pos x="714" y="674"/>
                </a:cxn>
                <a:cxn ang="0">
                  <a:pos x="772" y="689"/>
                </a:cxn>
                <a:cxn ang="0">
                  <a:pos x="795" y="703"/>
                </a:cxn>
                <a:cxn ang="0">
                  <a:pos x="858" y="696"/>
                </a:cxn>
                <a:cxn ang="0">
                  <a:pos x="890" y="729"/>
                </a:cxn>
                <a:cxn ang="0">
                  <a:pos x="913" y="760"/>
                </a:cxn>
                <a:cxn ang="0">
                  <a:pos x="943" y="730"/>
                </a:cxn>
                <a:cxn ang="0">
                  <a:pos x="983" y="755"/>
                </a:cxn>
                <a:cxn ang="0">
                  <a:pos x="1026" y="755"/>
                </a:cxn>
                <a:cxn ang="0">
                  <a:pos x="1040" y="792"/>
                </a:cxn>
                <a:cxn ang="0">
                  <a:pos x="1062" y="765"/>
                </a:cxn>
                <a:cxn ang="0">
                  <a:pos x="1113" y="773"/>
                </a:cxn>
                <a:cxn ang="0">
                  <a:pos x="1173" y="789"/>
                </a:cxn>
                <a:cxn ang="0">
                  <a:pos x="1206" y="797"/>
                </a:cxn>
                <a:cxn ang="0">
                  <a:pos x="1245" y="767"/>
                </a:cxn>
                <a:cxn ang="0">
                  <a:pos x="1280" y="775"/>
                </a:cxn>
                <a:cxn ang="0">
                  <a:pos x="1312" y="758"/>
                </a:cxn>
                <a:cxn ang="0">
                  <a:pos x="1357" y="764"/>
                </a:cxn>
                <a:cxn ang="0">
                  <a:pos x="1424" y="762"/>
                </a:cxn>
                <a:cxn ang="0">
                  <a:pos x="1482" y="808"/>
                </a:cxn>
                <a:cxn ang="0">
                  <a:pos x="1528" y="819"/>
                </a:cxn>
                <a:cxn ang="0">
                  <a:pos x="1548" y="411"/>
                </a:cxn>
                <a:cxn ang="0">
                  <a:pos x="1509" y="60"/>
                </a:cxn>
                <a:cxn ang="0">
                  <a:pos x="1224" y="53"/>
                </a:cxn>
                <a:cxn ang="0">
                  <a:pos x="816" y="42"/>
                </a:cxn>
                <a:cxn ang="0">
                  <a:pos x="604" y="32"/>
                </a:cxn>
                <a:cxn ang="0">
                  <a:pos x="20" y="0"/>
                </a:cxn>
                <a:cxn ang="0">
                  <a:pos x="2" y="117"/>
                </a:cxn>
              </a:cxnLst>
              <a:rect l="0" t="0" r="r" b="b"/>
              <a:pathLst>
                <a:path w="1548" h="832">
                  <a:moveTo>
                    <a:pt x="2" y="117"/>
                  </a:moveTo>
                  <a:lnTo>
                    <a:pt x="0" y="134"/>
                  </a:lnTo>
                  <a:lnTo>
                    <a:pt x="2" y="117"/>
                  </a:lnTo>
                  <a:lnTo>
                    <a:pt x="548" y="150"/>
                  </a:lnTo>
                  <a:lnTo>
                    <a:pt x="528" y="576"/>
                  </a:lnTo>
                  <a:lnTo>
                    <a:pt x="566" y="611"/>
                  </a:lnTo>
                  <a:lnTo>
                    <a:pt x="580" y="626"/>
                  </a:lnTo>
                  <a:lnTo>
                    <a:pt x="593" y="625"/>
                  </a:lnTo>
                  <a:lnTo>
                    <a:pt x="612" y="622"/>
                  </a:lnTo>
                  <a:lnTo>
                    <a:pt x="623" y="626"/>
                  </a:lnTo>
                  <a:lnTo>
                    <a:pt x="639" y="621"/>
                  </a:lnTo>
                  <a:lnTo>
                    <a:pt x="659" y="633"/>
                  </a:lnTo>
                  <a:lnTo>
                    <a:pt x="671" y="672"/>
                  </a:lnTo>
                  <a:lnTo>
                    <a:pt x="714" y="674"/>
                  </a:lnTo>
                  <a:lnTo>
                    <a:pt x="746" y="692"/>
                  </a:lnTo>
                  <a:lnTo>
                    <a:pt x="772" y="689"/>
                  </a:lnTo>
                  <a:lnTo>
                    <a:pt x="779" y="686"/>
                  </a:lnTo>
                  <a:lnTo>
                    <a:pt x="795" y="703"/>
                  </a:lnTo>
                  <a:lnTo>
                    <a:pt x="816" y="692"/>
                  </a:lnTo>
                  <a:lnTo>
                    <a:pt x="858" y="696"/>
                  </a:lnTo>
                  <a:lnTo>
                    <a:pt x="876" y="728"/>
                  </a:lnTo>
                  <a:lnTo>
                    <a:pt x="890" y="729"/>
                  </a:lnTo>
                  <a:lnTo>
                    <a:pt x="897" y="757"/>
                  </a:lnTo>
                  <a:lnTo>
                    <a:pt x="913" y="760"/>
                  </a:lnTo>
                  <a:lnTo>
                    <a:pt x="931" y="746"/>
                  </a:lnTo>
                  <a:lnTo>
                    <a:pt x="943" y="730"/>
                  </a:lnTo>
                  <a:lnTo>
                    <a:pt x="951" y="730"/>
                  </a:lnTo>
                  <a:lnTo>
                    <a:pt x="983" y="755"/>
                  </a:lnTo>
                  <a:lnTo>
                    <a:pt x="993" y="776"/>
                  </a:lnTo>
                  <a:lnTo>
                    <a:pt x="1026" y="755"/>
                  </a:lnTo>
                  <a:lnTo>
                    <a:pt x="1033" y="764"/>
                  </a:lnTo>
                  <a:lnTo>
                    <a:pt x="1040" y="792"/>
                  </a:lnTo>
                  <a:lnTo>
                    <a:pt x="1048" y="787"/>
                  </a:lnTo>
                  <a:lnTo>
                    <a:pt x="1062" y="765"/>
                  </a:lnTo>
                  <a:lnTo>
                    <a:pt x="1087" y="761"/>
                  </a:lnTo>
                  <a:lnTo>
                    <a:pt x="1113" y="773"/>
                  </a:lnTo>
                  <a:lnTo>
                    <a:pt x="1155" y="772"/>
                  </a:lnTo>
                  <a:lnTo>
                    <a:pt x="1173" y="789"/>
                  </a:lnTo>
                  <a:lnTo>
                    <a:pt x="1183" y="803"/>
                  </a:lnTo>
                  <a:lnTo>
                    <a:pt x="1206" y="797"/>
                  </a:lnTo>
                  <a:lnTo>
                    <a:pt x="1231" y="779"/>
                  </a:lnTo>
                  <a:lnTo>
                    <a:pt x="1245" y="767"/>
                  </a:lnTo>
                  <a:lnTo>
                    <a:pt x="1263" y="764"/>
                  </a:lnTo>
                  <a:lnTo>
                    <a:pt x="1280" y="775"/>
                  </a:lnTo>
                  <a:lnTo>
                    <a:pt x="1298" y="769"/>
                  </a:lnTo>
                  <a:lnTo>
                    <a:pt x="1312" y="758"/>
                  </a:lnTo>
                  <a:lnTo>
                    <a:pt x="1342" y="761"/>
                  </a:lnTo>
                  <a:lnTo>
                    <a:pt x="1357" y="764"/>
                  </a:lnTo>
                  <a:lnTo>
                    <a:pt x="1396" y="753"/>
                  </a:lnTo>
                  <a:lnTo>
                    <a:pt x="1424" y="762"/>
                  </a:lnTo>
                  <a:lnTo>
                    <a:pt x="1448" y="785"/>
                  </a:lnTo>
                  <a:lnTo>
                    <a:pt x="1482" y="808"/>
                  </a:lnTo>
                  <a:lnTo>
                    <a:pt x="1509" y="808"/>
                  </a:lnTo>
                  <a:lnTo>
                    <a:pt x="1528" y="819"/>
                  </a:lnTo>
                  <a:lnTo>
                    <a:pt x="1543" y="832"/>
                  </a:lnTo>
                  <a:lnTo>
                    <a:pt x="1548" y="411"/>
                  </a:lnTo>
                  <a:lnTo>
                    <a:pt x="1509" y="174"/>
                  </a:lnTo>
                  <a:lnTo>
                    <a:pt x="1509" y="60"/>
                  </a:lnTo>
                  <a:lnTo>
                    <a:pt x="1509" y="60"/>
                  </a:lnTo>
                  <a:lnTo>
                    <a:pt x="1224" y="53"/>
                  </a:lnTo>
                  <a:lnTo>
                    <a:pt x="994" y="48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604" y="32"/>
                  </a:lnTo>
                  <a:lnTo>
                    <a:pt x="340" y="18"/>
                  </a:lnTo>
                  <a:lnTo>
                    <a:pt x="20" y="0"/>
                  </a:lnTo>
                  <a:lnTo>
                    <a:pt x="14" y="117"/>
                  </a:lnTo>
                  <a:lnTo>
                    <a:pt x="2" y="117"/>
                  </a:lnTo>
                  <a:close/>
                </a:path>
              </a:pathLst>
            </a:custGeom>
            <a:solidFill>
              <a:srgbClr val="F39C1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OK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Freeform 11">
              <a:extLst>
                <a:ext uri="{FF2B5EF4-FFF2-40B4-BE49-F238E27FC236}">
                  <a16:creationId xmlns:a16="http://schemas.microsoft.com/office/drawing/2014/main" id="{06378BCD-0831-4D54-84DF-7B184399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549" y="3207791"/>
              <a:ext cx="909803" cy="500511"/>
            </a:xfrm>
            <a:custGeom>
              <a:avLst/>
              <a:gdLst/>
              <a:ahLst/>
              <a:cxnLst>
                <a:cxn ang="0">
                  <a:pos x="1313" y="727"/>
                </a:cxn>
                <a:cxn ang="0">
                  <a:pos x="1316" y="243"/>
                </a:cxn>
                <a:cxn ang="0">
                  <a:pos x="1285" y="227"/>
                </a:cxn>
                <a:cxn ang="0">
                  <a:pos x="1273" y="218"/>
                </a:cxn>
                <a:cxn ang="0">
                  <a:pos x="1263" y="187"/>
                </a:cxn>
                <a:cxn ang="0">
                  <a:pos x="1232" y="162"/>
                </a:cxn>
                <a:cxn ang="0">
                  <a:pos x="1246" y="137"/>
                </a:cxn>
                <a:cxn ang="0">
                  <a:pos x="1263" y="111"/>
                </a:cxn>
                <a:cxn ang="0">
                  <a:pos x="1263" y="86"/>
                </a:cxn>
                <a:cxn ang="0">
                  <a:pos x="1250" y="86"/>
                </a:cxn>
                <a:cxn ang="0">
                  <a:pos x="1211" y="86"/>
                </a:cxn>
                <a:cxn ang="0">
                  <a:pos x="1203" y="66"/>
                </a:cxn>
                <a:cxn ang="0">
                  <a:pos x="1182" y="39"/>
                </a:cxn>
                <a:cxn ang="0">
                  <a:pos x="1182" y="39"/>
                </a:cxn>
                <a:cxn ang="0">
                  <a:pos x="767" y="26"/>
                </a:cxn>
                <a:cxn ang="0">
                  <a:pos x="767" y="26"/>
                </a:cxn>
                <a:cxn ang="0">
                  <a:pos x="47" y="0"/>
                </a:cxn>
                <a:cxn ang="0">
                  <a:pos x="0" y="677"/>
                </a:cxn>
                <a:cxn ang="0">
                  <a:pos x="0" y="677"/>
                </a:cxn>
                <a:cxn ang="0">
                  <a:pos x="332" y="695"/>
                </a:cxn>
                <a:cxn ang="0">
                  <a:pos x="494" y="703"/>
                </a:cxn>
                <a:cxn ang="0">
                  <a:pos x="620" y="709"/>
                </a:cxn>
                <a:cxn ang="0">
                  <a:pos x="620" y="709"/>
                </a:cxn>
                <a:cxn ang="0">
                  <a:pos x="798" y="715"/>
                </a:cxn>
                <a:cxn ang="0">
                  <a:pos x="1028" y="720"/>
                </a:cxn>
                <a:cxn ang="0">
                  <a:pos x="1313" y="727"/>
                </a:cxn>
                <a:cxn ang="0">
                  <a:pos x="1313" y="727"/>
                </a:cxn>
              </a:cxnLst>
              <a:rect l="0" t="0" r="r" b="b"/>
              <a:pathLst>
                <a:path w="1316" h="727">
                  <a:moveTo>
                    <a:pt x="1313" y="727"/>
                  </a:moveTo>
                  <a:lnTo>
                    <a:pt x="1316" y="243"/>
                  </a:lnTo>
                  <a:lnTo>
                    <a:pt x="1285" y="227"/>
                  </a:lnTo>
                  <a:lnTo>
                    <a:pt x="1273" y="218"/>
                  </a:lnTo>
                  <a:lnTo>
                    <a:pt x="1263" y="187"/>
                  </a:lnTo>
                  <a:lnTo>
                    <a:pt x="1232" y="162"/>
                  </a:lnTo>
                  <a:lnTo>
                    <a:pt x="1246" y="137"/>
                  </a:lnTo>
                  <a:lnTo>
                    <a:pt x="1263" y="111"/>
                  </a:lnTo>
                  <a:lnTo>
                    <a:pt x="1263" y="86"/>
                  </a:lnTo>
                  <a:lnTo>
                    <a:pt x="1250" y="86"/>
                  </a:lnTo>
                  <a:lnTo>
                    <a:pt x="1211" y="86"/>
                  </a:lnTo>
                  <a:lnTo>
                    <a:pt x="1203" y="66"/>
                  </a:lnTo>
                  <a:lnTo>
                    <a:pt x="1182" y="39"/>
                  </a:lnTo>
                  <a:lnTo>
                    <a:pt x="1182" y="39"/>
                  </a:lnTo>
                  <a:lnTo>
                    <a:pt x="767" y="26"/>
                  </a:lnTo>
                  <a:lnTo>
                    <a:pt x="767" y="26"/>
                  </a:lnTo>
                  <a:lnTo>
                    <a:pt x="47" y="0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332" y="695"/>
                  </a:lnTo>
                  <a:lnTo>
                    <a:pt x="494" y="703"/>
                  </a:lnTo>
                  <a:lnTo>
                    <a:pt x="620" y="709"/>
                  </a:lnTo>
                  <a:lnTo>
                    <a:pt x="620" y="709"/>
                  </a:lnTo>
                  <a:lnTo>
                    <a:pt x="798" y="715"/>
                  </a:lnTo>
                  <a:lnTo>
                    <a:pt x="1028" y="720"/>
                  </a:lnTo>
                  <a:lnTo>
                    <a:pt x="1313" y="727"/>
                  </a:lnTo>
                  <a:lnTo>
                    <a:pt x="1313" y="727"/>
                  </a:lnTo>
                  <a:close/>
                </a:path>
              </a:pathLst>
            </a:custGeom>
            <a:solidFill>
              <a:srgbClr val="F39C1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KS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Freeform 12">
              <a:extLst>
                <a:ext uri="{FF2B5EF4-FFF2-40B4-BE49-F238E27FC236}">
                  <a16:creationId xmlns:a16="http://schemas.microsoft.com/office/drawing/2014/main" id="{9FD37E6D-CB58-4F77-B69E-0EE686FA6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028" y="2725893"/>
              <a:ext cx="1005136" cy="508783"/>
            </a:xfrm>
            <a:custGeom>
              <a:avLst/>
              <a:gdLst/>
              <a:ahLst/>
              <a:cxnLst>
                <a:cxn ang="0">
                  <a:pos x="1454" y="736"/>
                </a:cxn>
                <a:cxn ang="0">
                  <a:pos x="1456" y="738"/>
                </a:cxn>
                <a:cxn ang="0">
                  <a:pos x="1456" y="738"/>
                </a:cxn>
                <a:cxn ang="0">
                  <a:pos x="1447" y="718"/>
                </a:cxn>
                <a:cxn ang="0">
                  <a:pos x="1440" y="691"/>
                </a:cxn>
                <a:cxn ang="0">
                  <a:pos x="1440" y="691"/>
                </a:cxn>
                <a:cxn ang="0">
                  <a:pos x="1429" y="687"/>
                </a:cxn>
                <a:cxn ang="0">
                  <a:pos x="1421" y="684"/>
                </a:cxn>
                <a:cxn ang="0">
                  <a:pos x="1414" y="680"/>
                </a:cxn>
                <a:cxn ang="0">
                  <a:pos x="1414" y="680"/>
                </a:cxn>
                <a:cxn ang="0">
                  <a:pos x="1411" y="677"/>
                </a:cxn>
                <a:cxn ang="0">
                  <a:pos x="1406" y="665"/>
                </a:cxn>
                <a:cxn ang="0">
                  <a:pos x="1411" y="655"/>
                </a:cxn>
                <a:cxn ang="0">
                  <a:pos x="1407" y="630"/>
                </a:cxn>
                <a:cxn ang="0">
                  <a:pos x="1395" y="620"/>
                </a:cxn>
                <a:cxn ang="0">
                  <a:pos x="1388" y="608"/>
                </a:cxn>
                <a:cxn ang="0">
                  <a:pos x="1382" y="576"/>
                </a:cxn>
                <a:cxn ang="0">
                  <a:pos x="1382" y="527"/>
                </a:cxn>
                <a:cxn ang="0">
                  <a:pos x="1375" y="518"/>
                </a:cxn>
                <a:cxn ang="0">
                  <a:pos x="1368" y="502"/>
                </a:cxn>
                <a:cxn ang="0">
                  <a:pos x="1371" y="484"/>
                </a:cxn>
                <a:cxn ang="0">
                  <a:pos x="1371" y="439"/>
                </a:cxn>
                <a:cxn ang="0">
                  <a:pos x="1364" y="408"/>
                </a:cxn>
                <a:cxn ang="0">
                  <a:pos x="1352" y="398"/>
                </a:cxn>
                <a:cxn ang="0">
                  <a:pos x="1343" y="398"/>
                </a:cxn>
                <a:cxn ang="0">
                  <a:pos x="1339" y="386"/>
                </a:cxn>
                <a:cxn ang="0">
                  <a:pos x="1335" y="364"/>
                </a:cxn>
                <a:cxn ang="0">
                  <a:pos x="1331" y="347"/>
                </a:cxn>
                <a:cxn ang="0">
                  <a:pos x="1343" y="344"/>
                </a:cxn>
                <a:cxn ang="0">
                  <a:pos x="1343" y="337"/>
                </a:cxn>
                <a:cxn ang="0">
                  <a:pos x="1336" y="332"/>
                </a:cxn>
                <a:cxn ang="0">
                  <a:pos x="1332" y="318"/>
                </a:cxn>
                <a:cxn ang="0">
                  <a:pos x="1325" y="304"/>
                </a:cxn>
                <a:cxn ang="0">
                  <a:pos x="1316" y="283"/>
                </a:cxn>
                <a:cxn ang="0">
                  <a:pos x="1304" y="255"/>
                </a:cxn>
                <a:cxn ang="0">
                  <a:pos x="1292" y="228"/>
                </a:cxn>
                <a:cxn ang="0">
                  <a:pos x="1277" y="186"/>
                </a:cxn>
                <a:cxn ang="0">
                  <a:pos x="1263" y="169"/>
                </a:cxn>
                <a:cxn ang="0">
                  <a:pos x="1260" y="165"/>
                </a:cxn>
                <a:cxn ang="0">
                  <a:pos x="1241" y="149"/>
                </a:cxn>
                <a:cxn ang="0">
                  <a:pos x="1207" y="126"/>
                </a:cxn>
                <a:cxn ang="0">
                  <a:pos x="1185" y="118"/>
                </a:cxn>
                <a:cxn ang="0">
                  <a:pos x="1163" y="108"/>
                </a:cxn>
                <a:cxn ang="0">
                  <a:pos x="1143" y="90"/>
                </a:cxn>
                <a:cxn ang="0">
                  <a:pos x="1109" y="86"/>
                </a:cxn>
                <a:cxn ang="0">
                  <a:pos x="1067" y="89"/>
                </a:cxn>
                <a:cxn ang="0">
                  <a:pos x="1056" y="89"/>
                </a:cxn>
                <a:cxn ang="0">
                  <a:pos x="1039" y="96"/>
                </a:cxn>
                <a:cxn ang="0">
                  <a:pos x="1032" y="104"/>
                </a:cxn>
                <a:cxn ang="0">
                  <a:pos x="1019" y="100"/>
                </a:cxn>
                <a:cxn ang="0">
                  <a:pos x="1002" y="89"/>
                </a:cxn>
                <a:cxn ang="0">
                  <a:pos x="974" y="75"/>
                </a:cxn>
                <a:cxn ang="0">
                  <a:pos x="939" y="57"/>
                </a:cxn>
                <a:cxn ang="0">
                  <a:pos x="46" y="0"/>
                </a:cxn>
                <a:cxn ang="0">
                  <a:pos x="0" y="444"/>
                </a:cxn>
                <a:cxn ang="0">
                  <a:pos x="337" y="476"/>
                </a:cxn>
                <a:cxn ang="0">
                  <a:pos x="321" y="697"/>
                </a:cxn>
                <a:cxn ang="0">
                  <a:pos x="321" y="697"/>
                </a:cxn>
                <a:cxn ang="0">
                  <a:pos x="321" y="697"/>
                </a:cxn>
                <a:cxn ang="0">
                  <a:pos x="1039" y="723"/>
                </a:cxn>
                <a:cxn ang="0">
                  <a:pos x="1039" y="723"/>
                </a:cxn>
                <a:cxn ang="0">
                  <a:pos x="1454" y="736"/>
                </a:cxn>
                <a:cxn ang="0">
                  <a:pos x="1454" y="736"/>
                </a:cxn>
              </a:cxnLst>
              <a:rect l="0" t="0" r="r" b="b"/>
              <a:pathLst>
                <a:path w="1456" h="738">
                  <a:moveTo>
                    <a:pt x="1454" y="736"/>
                  </a:moveTo>
                  <a:lnTo>
                    <a:pt x="1456" y="738"/>
                  </a:lnTo>
                  <a:lnTo>
                    <a:pt x="1456" y="738"/>
                  </a:lnTo>
                  <a:lnTo>
                    <a:pt x="1447" y="718"/>
                  </a:lnTo>
                  <a:lnTo>
                    <a:pt x="1440" y="691"/>
                  </a:lnTo>
                  <a:lnTo>
                    <a:pt x="1440" y="691"/>
                  </a:lnTo>
                  <a:lnTo>
                    <a:pt x="1429" y="687"/>
                  </a:lnTo>
                  <a:lnTo>
                    <a:pt x="1421" y="684"/>
                  </a:lnTo>
                  <a:lnTo>
                    <a:pt x="1414" y="680"/>
                  </a:lnTo>
                  <a:lnTo>
                    <a:pt x="1414" y="680"/>
                  </a:lnTo>
                  <a:lnTo>
                    <a:pt x="1411" y="677"/>
                  </a:lnTo>
                  <a:lnTo>
                    <a:pt x="1406" y="665"/>
                  </a:lnTo>
                  <a:lnTo>
                    <a:pt x="1411" y="655"/>
                  </a:lnTo>
                  <a:lnTo>
                    <a:pt x="1407" y="630"/>
                  </a:lnTo>
                  <a:lnTo>
                    <a:pt x="1395" y="620"/>
                  </a:lnTo>
                  <a:lnTo>
                    <a:pt x="1388" y="608"/>
                  </a:lnTo>
                  <a:lnTo>
                    <a:pt x="1382" y="576"/>
                  </a:lnTo>
                  <a:lnTo>
                    <a:pt x="1382" y="527"/>
                  </a:lnTo>
                  <a:lnTo>
                    <a:pt x="1375" y="518"/>
                  </a:lnTo>
                  <a:lnTo>
                    <a:pt x="1368" y="502"/>
                  </a:lnTo>
                  <a:lnTo>
                    <a:pt x="1371" y="484"/>
                  </a:lnTo>
                  <a:lnTo>
                    <a:pt x="1371" y="439"/>
                  </a:lnTo>
                  <a:lnTo>
                    <a:pt x="1364" y="408"/>
                  </a:lnTo>
                  <a:lnTo>
                    <a:pt x="1352" y="398"/>
                  </a:lnTo>
                  <a:lnTo>
                    <a:pt x="1343" y="398"/>
                  </a:lnTo>
                  <a:lnTo>
                    <a:pt x="1339" y="386"/>
                  </a:lnTo>
                  <a:lnTo>
                    <a:pt x="1335" y="364"/>
                  </a:lnTo>
                  <a:lnTo>
                    <a:pt x="1331" y="347"/>
                  </a:lnTo>
                  <a:lnTo>
                    <a:pt x="1343" y="344"/>
                  </a:lnTo>
                  <a:lnTo>
                    <a:pt x="1343" y="337"/>
                  </a:lnTo>
                  <a:lnTo>
                    <a:pt x="1336" y="332"/>
                  </a:lnTo>
                  <a:lnTo>
                    <a:pt x="1332" y="318"/>
                  </a:lnTo>
                  <a:lnTo>
                    <a:pt x="1325" y="304"/>
                  </a:lnTo>
                  <a:lnTo>
                    <a:pt x="1316" y="283"/>
                  </a:lnTo>
                  <a:lnTo>
                    <a:pt x="1304" y="255"/>
                  </a:lnTo>
                  <a:lnTo>
                    <a:pt x="1292" y="228"/>
                  </a:lnTo>
                  <a:lnTo>
                    <a:pt x="1277" y="186"/>
                  </a:lnTo>
                  <a:lnTo>
                    <a:pt x="1263" y="169"/>
                  </a:lnTo>
                  <a:lnTo>
                    <a:pt x="1260" y="165"/>
                  </a:lnTo>
                  <a:lnTo>
                    <a:pt x="1241" y="149"/>
                  </a:lnTo>
                  <a:lnTo>
                    <a:pt x="1207" y="126"/>
                  </a:lnTo>
                  <a:lnTo>
                    <a:pt x="1185" y="118"/>
                  </a:lnTo>
                  <a:lnTo>
                    <a:pt x="1163" y="108"/>
                  </a:lnTo>
                  <a:lnTo>
                    <a:pt x="1143" y="90"/>
                  </a:lnTo>
                  <a:lnTo>
                    <a:pt x="1109" y="86"/>
                  </a:lnTo>
                  <a:lnTo>
                    <a:pt x="1067" y="89"/>
                  </a:lnTo>
                  <a:lnTo>
                    <a:pt x="1056" y="89"/>
                  </a:lnTo>
                  <a:lnTo>
                    <a:pt x="1039" y="96"/>
                  </a:lnTo>
                  <a:lnTo>
                    <a:pt x="1032" y="104"/>
                  </a:lnTo>
                  <a:lnTo>
                    <a:pt x="1019" y="100"/>
                  </a:lnTo>
                  <a:lnTo>
                    <a:pt x="1002" y="89"/>
                  </a:lnTo>
                  <a:lnTo>
                    <a:pt x="974" y="75"/>
                  </a:lnTo>
                  <a:lnTo>
                    <a:pt x="939" y="57"/>
                  </a:lnTo>
                  <a:lnTo>
                    <a:pt x="46" y="0"/>
                  </a:lnTo>
                  <a:lnTo>
                    <a:pt x="0" y="444"/>
                  </a:lnTo>
                  <a:lnTo>
                    <a:pt x="337" y="476"/>
                  </a:lnTo>
                  <a:lnTo>
                    <a:pt x="321" y="697"/>
                  </a:lnTo>
                  <a:lnTo>
                    <a:pt x="321" y="697"/>
                  </a:lnTo>
                  <a:lnTo>
                    <a:pt x="321" y="697"/>
                  </a:lnTo>
                  <a:lnTo>
                    <a:pt x="1039" y="723"/>
                  </a:lnTo>
                  <a:lnTo>
                    <a:pt x="1039" y="723"/>
                  </a:lnTo>
                  <a:lnTo>
                    <a:pt x="1454" y="736"/>
                  </a:lnTo>
                  <a:lnTo>
                    <a:pt x="1454" y="736"/>
                  </a:lnTo>
                  <a:close/>
                </a:path>
              </a:pathLst>
            </a:custGeom>
            <a:solidFill>
              <a:srgbClr val="F39C1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Freeform 13">
              <a:extLst>
                <a:ext uri="{FF2B5EF4-FFF2-40B4-BE49-F238E27FC236}">
                  <a16:creationId xmlns:a16="http://schemas.microsoft.com/office/drawing/2014/main" id="{32935752-CE11-40F7-9D13-8AF282D98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115" y="2270884"/>
              <a:ext cx="864209" cy="579103"/>
            </a:xfrm>
            <a:custGeom>
              <a:avLst/>
              <a:gdLst/>
              <a:ahLst/>
              <a:cxnLst>
                <a:cxn ang="0">
                  <a:pos x="928" y="736"/>
                </a:cxn>
                <a:cxn ang="0">
                  <a:pos x="956" y="750"/>
                </a:cxn>
                <a:cxn ang="0">
                  <a:pos x="973" y="761"/>
                </a:cxn>
                <a:cxn ang="0">
                  <a:pos x="986" y="765"/>
                </a:cxn>
                <a:cxn ang="0">
                  <a:pos x="993" y="757"/>
                </a:cxn>
                <a:cxn ang="0">
                  <a:pos x="1010" y="750"/>
                </a:cxn>
                <a:cxn ang="0">
                  <a:pos x="1021" y="750"/>
                </a:cxn>
                <a:cxn ang="0">
                  <a:pos x="1063" y="747"/>
                </a:cxn>
                <a:cxn ang="0">
                  <a:pos x="1097" y="751"/>
                </a:cxn>
                <a:cxn ang="0">
                  <a:pos x="1117" y="769"/>
                </a:cxn>
                <a:cxn ang="0">
                  <a:pos x="1139" y="779"/>
                </a:cxn>
                <a:cxn ang="0">
                  <a:pos x="1161" y="787"/>
                </a:cxn>
                <a:cxn ang="0">
                  <a:pos x="1195" y="810"/>
                </a:cxn>
                <a:cxn ang="0">
                  <a:pos x="1214" y="826"/>
                </a:cxn>
                <a:cxn ang="0">
                  <a:pos x="1217" y="830"/>
                </a:cxn>
                <a:cxn ang="0">
                  <a:pos x="1224" y="839"/>
                </a:cxn>
                <a:cxn ang="0">
                  <a:pos x="1224" y="839"/>
                </a:cxn>
                <a:cxn ang="0">
                  <a:pos x="1224" y="828"/>
                </a:cxn>
                <a:cxn ang="0">
                  <a:pos x="1224" y="807"/>
                </a:cxn>
                <a:cxn ang="0">
                  <a:pos x="1204" y="794"/>
                </a:cxn>
                <a:cxn ang="0">
                  <a:pos x="1204" y="779"/>
                </a:cxn>
                <a:cxn ang="0">
                  <a:pos x="1211" y="765"/>
                </a:cxn>
                <a:cxn ang="0">
                  <a:pos x="1224" y="761"/>
                </a:cxn>
                <a:cxn ang="0">
                  <a:pos x="1224" y="729"/>
                </a:cxn>
                <a:cxn ang="0">
                  <a:pos x="1227" y="712"/>
                </a:cxn>
                <a:cxn ang="0">
                  <a:pos x="1236" y="708"/>
                </a:cxn>
                <a:cxn ang="0">
                  <a:pos x="1236" y="690"/>
                </a:cxn>
                <a:cxn ang="0">
                  <a:pos x="1225" y="667"/>
                </a:cxn>
                <a:cxn ang="0">
                  <a:pos x="1217" y="661"/>
                </a:cxn>
                <a:cxn ang="0">
                  <a:pos x="1221" y="637"/>
                </a:cxn>
                <a:cxn ang="0">
                  <a:pos x="1221" y="624"/>
                </a:cxn>
                <a:cxn ang="0">
                  <a:pos x="1236" y="624"/>
                </a:cxn>
                <a:cxn ang="0">
                  <a:pos x="1250" y="222"/>
                </a:cxn>
                <a:cxn ang="0">
                  <a:pos x="1236" y="206"/>
                </a:cxn>
                <a:cxn ang="0">
                  <a:pos x="1228" y="193"/>
                </a:cxn>
                <a:cxn ang="0">
                  <a:pos x="1204" y="184"/>
                </a:cxn>
                <a:cxn ang="0">
                  <a:pos x="1199" y="171"/>
                </a:cxn>
                <a:cxn ang="0">
                  <a:pos x="1188" y="157"/>
                </a:cxn>
                <a:cxn ang="0">
                  <a:pos x="1181" y="146"/>
                </a:cxn>
                <a:cxn ang="0">
                  <a:pos x="1181" y="135"/>
                </a:cxn>
                <a:cxn ang="0">
                  <a:pos x="1181" y="127"/>
                </a:cxn>
                <a:cxn ang="0">
                  <a:pos x="1193" y="111"/>
                </a:cxn>
                <a:cxn ang="0">
                  <a:pos x="1208" y="98"/>
                </a:cxn>
                <a:cxn ang="0">
                  <a:pos x="1225" y="81"/>
                </a:cxn>
                <a:cxn ang="0">
                  <a:pos x="1224" y="71"/>
                </a:cxn>
                <a:cxn ang="0">
                  <a:pos x="1222" y="67"/>
                </a:cxn>
                <a:cxn ang="0">
                  <a:pos x="1222" y="67"/>
                </a:cxn>
                <a:cxn ang="0">
                  <a:pos x="982" y="57"/>
                </a:cxn>
                <a:cxn ang="0">
                  <a:pos x="787" y="48"/>
                </a:cxn>
                <a:cxn ang="0">
                  <a:pos x="634" y="41"/>
                </a:cxn>
                <a:cxn ang="0">
                  <a:pos x="634" y="41"/>
                </a:cxn>
                <a:cxn ang="0">
                  <a:pos x="483" y="31"/>
                </a:cxn>
                <a:cxn ang="0">
                  <a:pos x="295" y="17"/>
                </a:cxn>
                <a:cxn ang="0">
                  <a:pos x="65" y="0"/>
                </a:cxn>
                <a:cxn ang="0">
                  <a:pos x="0" y="661"/>
                </a:cxn>
                <a:cxn ang="0">
                  <a:pos x="893" y="718"/>
                </a:cxn>
                <a:cxn ang="0">
                  <a:pos x="928" y="736"/>
                </a:cxn>
              </a:cxnLst>
              <a:rect l="0" t="0" r="r" b="b"/>
              <a:pathLst>
                <a:path w="1250" h="839">
                  <a:moveTo>
                    <a:pt x="928" y="736"/>
                  </a:moveTo>
                  <a:lnTo>
                    <a:pt x="956" y="750"/>
                  </a:lnTo>
                  <a:lnTo>
                    <a:pt x="973" y="761"/>
                  </a:lnTo>
                  <a:lnTo>
                    <a:pt x="986" y="765"/>
                  </a:lnTo>
                  <a:lnTo>
                    <a:pt x="993" y="757"/>
                  </a:lnTo>
                  <a:lnTo>
                    <a:pt x="1010" y="750"/>
                  </a:lnTo>
                  <a:lnTo>
                    <a:pt x="1021" y="750"/>
                  </a:lnTo>
                  <a:lnTo>
                    <a:pt x="1063" y="747"/>
                  </a:lnTo>
                  <a:lnTo>
                    <a:pt x="1097" y="751"/>
                  </a:lnTo>
                  <a:lnTo>
                    <a:pt x="1117" y="769"/>
                  </a:lnTo>
                  <a:lnTo>
                    <a:pt x="1139" y="779"/>
                  </a:lnTo>
                  <a:lnTo>
                    <a:pt x="1161" y="787"/>
                  </a:lnTo>
                  <a:lnTo>
                    <a:pt x="1195" y="810"/>
                  </a:lnTo>
                  <a:lnTo>
                    <a:pt x="1214" y="826"/>
                  </a:lnTo>
                  <a:lnTo>
                    <a:pt x="1217" y="830"/>
                  </a:lnTo>
                  <a:lnTo>
                    <a:pt x="1224" y="839"/>
                  </a:lnTo>
                  <a:lnTo>
                    <a:pt x="1224" y="839"/>
                  </a:lnTo>
                  <a:lnTo>
                    <a:pt x="1224" y="828"/>
                  </a:lnTo>
                  <a:lnTo>
                    <a:pt x="1224" y="807"/>
                  </a:lnTo>
                  <a:lnTo>
                    <a:pt x="1204" y="794"/>
                  </a:lnTo>
                  <a:lnTo>
                    <a:pt x="1204" y="779"/>
                  </a:lnTo>
                  <a:lnTo>
                    <a:pt x="1211" y="765"/>
                  </a:lnTo>
                  <a:lnTo>
                    <a:pt x="1224" y="761"/>
                  </a:lnTo>
                  <a:lnTo>
                    <a:pt x="1224" y="729"/>
                  </a:lnTo>
                  <a:lnTo>
                    <a:pt x="1227" y="712"/>
                  </a:lnTo>
                  <a:lnTo>
                    <a:pt x="1236" y="708"/>
                  </a:lnTo>
                  <a:lnTo>
                    <a:pt x="1236" y="690"/>
                  </a:lnTo>
                  <a:lnTo>
                    <a:pt x="1225" y="667"/>
                  </a:lnTo>
                  <a:lnTo>
                    <a:pt x="1217" y="661"/>
                  </a:lnTo>
                  <a:lnTo>
                    <a:pt x="1221" y="637"/>
                  </a:lnTo>
                  <a:lnTo>
                    <a:pt x="1221" y="624"/>
                  </a:lnTo>
                  <a:lnTo>
                    <a:pt x="1236" y="624"/>
                  </a:lnTo>
                  <a:lnTo>
                    <a:pt x="1250" y="222"/>
                  </a:lnTo>
                  <a:lnTo>
                    <a:pt x="1236" y="206"/>
                  </a:lnTo>
                  <a:lnTo>
                    <a:pt x="1228" y="193"/>
                  </a:lnTo>
                  <a:lnTo>
                    <a:pt x="1204" y="184"/>
                  </a:lnTo>
                  <a:lnTo>
                    <a:pt x="1199" y="171"/>
                  </a:lnTo>
                  <a:lnTo>
                    <a:pt x="1188" y="157"/>
                  </a:lnTo>
                  <a:lnTo>
                    <a:pt x="1181" y="146"/>
                  </a:lnTo>
                  <a:lnTo>
                    <a:pt x="1181" y="135"/>
                  </a:lnTo>
                  <a:lnTo>
                    <a:pt x="1181" y="127"/>
                  </a:lnTo>
                  <a:lnTo>
                    <a:pt x="1193" y="111"/>
                  </a:lnTo>
                  <a:lnTo>
                    <a:pt x="1208" y="98"/>
                  </a:lnTo>
                  <a:lnTo>
                    <a:pt x="1225" y="81"/>
                  </a:lnTo>
                  <a:lnTo>
                    <a:pt x="1224" y="71"/>
                  </a:lnTo>
                  <a:lnTo>
                    <a:pt x="1222" y="67"/>
                  </a:lnTo>
                  <a:lnTo>
                    <a:pt x="1222" y="67"/>
                  </a:lnTo>
                  <a:lnTo>
                    <a:pt x="982" y="57"/>
                  </a:lnTo>
                  <a:lnTo>
                    <a:pt x="787" y="48"/>
                  </a:lnTo>
                  <a:lnTo>
                    <a:pt x="634" y="41"/>
                  </a:lnTo>
                  <a:lnTo>
                    <a:pt x="634" y="41"/>
                  </a:lnTo>
                  <a:lnTo>
                    <a:pt x="483" y="31"/>
                  </a:lnTo>
                  <a:lnTo>
                    <a:pt x="295" y="17"/>
                  </a:lnTo>
                  <a:lnTo>
                    <a:pt x="65" y="0"/>
                  </a:lnTo>
                  <a:lnTo>
                    <a:pt x="0" y="661"/>
                  </a:lnTo>
                  <a:lnTo>
                    <a:pt x="893" y="718"/>
                  </a:lnTo>
                  <a:lnTo>
                    <a:pt x="928" y="736"/>
                  </a:lnTo>
                  <a:close/>
                </a:path>
              </a:pathLst>
            </a:custGeom>
            <a:solidFill>
              <a:srgbClr val="9BBB5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SD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Freeform 14">
              <a:extLst>
                <a:ext uri="{FF2B5EF4-FFF2-40B4-BE49-F238E27FC236}">
                  <a16:creationId xmlns:a16="http://schemas.microsoft.com/office/drawing/2014/main" id="{598BD8F1-4D63-47E3-8A18-6E6EB8DBD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846" y="2318453"/>
              <a:ext cx="868354" cy="713536"/>
            </a:xfrm>
            <a:custGeom>
              <a:avLst/>
              <a:gdLst/>
              <a:ahLst/>
              <a:cxnLst>
                <a:cxn ang="0">
                  <a:pos x="1256" y="142"/>
                </a:cxn>
                <a:cxn ang="0">
                  <a:pos x="1255" y="142"/>
                </a:cxn>
                <a:cxn ang="0">
                  <a:pos x="154" y="0"/>
                </a:cxn>
                <a:cxn ang="0">
                  <a:pos x="132" y="127"/>
                </a:cxn>
                <a:cxn ang="0">
                  <a:pos x="35" y="668"/>
                </a:cxn>
                <a:cxn ang="0">
                  <a:pos x="0" y="887"/>
                </a:cxn>
                <a:cxn ang="0">
                  <a:pos x="335" y="940"/>
                </a:cxn>
                <a:cxn ang="0">
                  <a:pos x="1166" y="1037"/>
                </a:cxn>
                <a:cxn ang="0">
                  <a:pos x="1212" y="593"/>
                </a:cxn>
                <a:cxn ang="0">
                  <a:pos x="1256" y="142"/>
                </a:cxn>
              </a:cxnLst>
              <a:rect l="0" t="0" r="r" b="b"/>
              <a:pathLst>
                <a:path w="1256" h="1037">
                  <a:moveTo>
                    <a:pt x="1256" y="142"/>
                  </a:moveTo>
                  <a:lnTo>
                    <a:pt x="1255" y="142"/>
                  </a:lnTo>
                  <a:lnTo>
                    <a:pt x="154" y="0"/>
                  </a:lnTo>
                  <a:lnTo>
                    <a:pt x="132" y="127"/>
                  </a:lnTo>
                  <a:lnTo>
                    <a:pt x="35" y="668"/>
                  </a:lnTo>
                  <a:lnTo>
                    <a:pt x="0" y="887"/>
                  </a:lnTo>
                  <a:lnTo>
                    <a:pt x="335" y="940"/>
                  </a:lnTo>
                  <a:lnTo>
                    <a:pt x="1166" y="1037"/>
                  </a:lnTo>
                  <a:lnTo>
                    <a:pt x="1212" y="593"/>
                  </a:lnTo>
                  <a:lnTo>
                    <a:pt x="1256" y="142"/>
                  </a:lnTo>
                  <a:close/>
                </a:path>
              </a:pathLst>
            </a:custGeom>
            <a:solidFill>
              <a:srgbClr val="F39C1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WY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Freeform 15">
              <a:extLst>
                <a:ext uri="{FF2B5EF4-FFF2-40B4-BE49-F238E27FC236}">
                  <a16:creationId xmlns:a16="http://schemas.microsoft.com/office/drawing/2014/main" id="{DCF3B9A8-46A7-4B11-A64E-0E7A5449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708" y="1801398"/>
              <a:ext cx="806181" cy="519124"/>
            </a:xfrm>
            <a:custGeom>
              <a:avLst/>
              <a:gdLst/>
              <a:ahLst/>
              <a:cxnLst>
                <a:cxn ang="0">
                  <a:pos x="1157" y="749"/>
                </a:cxn>
                <a:cxn ang="0">
                  <a:pos x="1159" y="753"/>
                </a:cxn>
                <a:cxn ang="0">
                  <a:pos x="1159" y="755"/>
                </a:cxn>
                <a:cxn ang="0">
                  <a:pos x="1168" y="743"/>
                </a:cxn>
                <a:cxn ang="0">
                  <a:pos x="1168" y="720"/>
                </a:cxn>
                <a:cxn ang="0">
                  <a:pos x="1168" y="699"/>
                </a:cxn>
                <a:cxn ang="0">
                  <a:pos x="1163" y="671"/>
                </a:cxn>
                <a:cxn ang="0">
                  <a:pos x="1153" y="656"/>
                </a:cxn>
                <a:cxn ang="0">
                  <a:pos x="1142" y="641"/>
                </a:cxn>
                <a:cxn ang="0">
                  <a:pos x="1142" y="612"/>
                </a:cxn>
                <a:cxn ang="0">
                  <a:pos x="1135" y="602"/>
                </a:cxn>
                <a:cxn ang="0">
                  <a:pos x="1125" y="588"/>
                </a:cxn>
                <a:cxn ang="0">
                  <a:pos x="1125" y="546"/>
                </a:cxn>
                <a:cxn ang="0">
                  <a:pos x="1125" y="480"/>
                </a:cxn>
                <a:cxn ang="0">
                  <a:pos x="1121" y="399"/>
                </a:cxn>
                <a:cxn ang="0">
                  <a:pos x="1121" y="356"/>
                </a:cxn>
                <a:cxn ang="0">
                  <a:pos x="1103" y="326"/>
                </a:cxn>
                <a:cxn ang="0">
                  <a:pos x="1091" y="277"/>
                </a:cxn>
                <a:cxn ang="0">
                  <a:pos x="1081" y="249"/>
                </a:cxn>
                <a:cxn ang="0">
                  <a:pos x="1087" y="219"/>
                </a:cxn>
                <a:cxn ang="0">
                  <a:pos x="1085" y="192"/>
                </a:cxn>
                <a:cxn ang="0">
                  <a:pos x="1081" y="180"/>
                </a:cxn>
                <a:cxn ang="0">
                  <a:pos x="1081" y="158"/>
                </a:cxn>
                <a:cxn ang="0">
                  <a:pos x="1081" y="154"/>
                </a:cxn>
                <a:cxn ang="0">
                  <a:pos x="1089" y="144"/>
                </a:cxn>
                <a:cxn ang="0">
                  <a:pos x="1094" y="133"/>
                </a:cxn>
                <a:cxn ang="0">
                  <a:pos x="1091" y="116"/>
                </a:cxn>
                <a:cxn ang="0">
                  <a:pos x="1081" y="104"/>
                </a:cxn>
                <a:cxn ang="0">
                  <a:pos x="1081" y="97"/>
                </a:cxn>
                <a:cxn ang="0">
                  <a:pos x="1077" y="81"/>
                </a:cxn>
                <a:cxn ang="0">
                  <a:pos x="1071" y="62"/>
                </a:cxn>
                <a:cxn ang="0">
                  <a:pos x="1071" y="62"/>
                </a:cxn>
                <a:cxn ang="0">
                  <a:pos x="819" y="51"/>
                </a:cxn>
                <a:cxn ang="0">
                  <a:pos x="612" y="41"/>
                </a:cxn>
                <a:cxn ang="0">
                  <a:pos x="450" y="33"/>
                </a:cxn>
                <a:cxn ang="0">
                  <a:pos x="450" y="33"/>
                </a:cxn>
                <a:cxn ang="0">
                  <a:pos x="350" y="25"/>
                </a:cxn>
                <a:cxn ang="0">
                  <a:pos x="222" y="13"/>
                </a:cxn>
                <a:cxn ang="0">
                  <a:pos x="65" y="0"/>
                </a:cxn>
                <a:cxn ang="0">
                  <a:pos x="0" y="682"/>
                </a:cxn>
                <a:cxn ang="0">
                  <a:pos x="0" y="682"/>
                </a:cxn>
                <a:cxn ang="0">
                  <a:pos x="230" y="699"/>
                </a:cxn>
                <a:cxn ang="0">
                  <a:pos x="418" y="713"/>
                </a:cxn>
                <a:cxn ang="0">
                  <a:pos x="569" y="723"/>
                </a:cxn>
                <a:cxn ang="0">
                  <a:pos x="569" y="723"/>
                </a:cxn>
                <a:cxn ang="0">
                  <a:pos x="722" y="730"/>
                </a:cxn>
                <a:cxn ang="0">
                  <a:pos x="917" y="739"/>
                </a:cxn>
                <a:cxn ang="0">
                  <a:pos x="1157" y="749"/>
                </a:cxn>
                <a:cxn ang="0">
                  <a:pos x="1157" y="749"/>
                </a:cxn>
              </a:cxnLst>
              <a:rect l="0" t="0" r="r" b="b"/>
              <a:pathLst>
                <a:path w="1168" h="755">
                  <a:moveTo>
                    <a:pt x="1157" y="749"/>
                  </a:moveTo>
                  <a:lnTo>
                    <a:pt x="1159" y="753"/>
                  </a:lnTo>
                  <a:lnTo>
                    <a:pt x="1159" y="755"/>
                  </a:lnTo>
                  <a:lnTo>
                    <a:pt x="1168" y="743"/>
                  </a:lnTo>
                  <a:lnTo>
                    <a:pt x="1168" y="720"/>
                  </a:lnTo>
                  <a:lnTo>
                    <a:pt x="1168" y="699"/>
                  </a:lnTo>
                  <a:lnTo>
                    <a:pt x="1163" y="671"/>
                  </a:lnTo>
                  <a:lnTo>
                    <a:pt x="1153" y="656"/>
                  </a:lnTo>
                  <a:lnTo>
                    <a:pt x="1142" y="641"/>
                  </a:lnTo>
                  <a:lnTo>
                    <a:pt x="1142" y="612"/>
                  </a:lnTo>
                  <a:lnTo>
                    <a:pt x="1135" y="602"/>
                  </a:lnTo>
                  <a:lnTo>
                    <a:pt x="1125" y="588"/>
                  </a:lnTo>
                  <a:lnTo>
                    <a:pt x="1125" y="546"/>
                  </a:lnTo>
                  <a:lnTo>
                    <a:pt x="1125" y="480"/>
                  </a:lnTo>
                  <a:lnTo>
                    <a:pt x="1121" y="399"/>
                  </a:lnTo>
                  <a:lnTo>
                    <a:pt x="1121" y="356"/>
                  </a:lnTo>
                  <a:lnTo>
                    <a:pt x="1103" y="326"/>
                  </a:lnTo>
                  <a:lnTo>
                    <a:pt x="1091" y="277"/>
                  </a:lnTo>
                  <a:lnTo>
                    <a:pt x="1081" y="249"/>
                  </a:lnTo>
                  <a:lnTo>
                    <a:pt x="1087" y="219"/>
                  </a:lnTo>
                  <a:lnTo>
                    <a:pt x="1085" y="192"/>
                  </a:lnTo>
                  <a:lnTo>
                    <a:pt x="1081" y="180"/>
                  </a:lnTo>
                  <a:lnTo>
                    <a:pt x="1081" y="158"/>
                  </a:lnTo>
                  <a:lnTo>
                    <a:pt x="1081" y="154"/>
                  </a:lnTo>
                  <a:lnTo>
                    <a:pt x="1089" y="144"/>
                  </a:lnTo>
                  <a:lnTo>
                    <a:pt x="1094" y="133"/>
                  </a:lnTo>
                  <a:lnTo>
                    <a:pt x="1091" y="116"/>
                  </a:lnTo>
                  <a:lnTo>
                    <a:pt x="1081" y="104"/>
                  </a:lnTo>
                  <a:lnTo>
                    <a:pt x="1081" y="97"/>
                  </a:lnTo>
                  <a:lnTo>
                    <a:pt x="1077" y="81"/>
                  </a:lnTo>
                  <a:lnTo>
                    <a:pt x="1071" y="62"/>
                  </a:lnTo>
                  <a:lnTo>
                    <a:pt x="1071" y="62"/>
                  </a:lnTo>
                  <a:lnTo>
                    <a:pt x="819" y="51"/>
                  </a:lnTo>
                  <a:lnTo>
                    <a:pt x="612" y="41"/>
                  </a:lnTo>
                  <a:lnTo>
                    <a:pt x="450" y="33"/>
                  </a:lnTo>
                  <a:lnTo>
                    <a:pt x="450" y="33"/>
                  </a:lnTo>
                  <a:lnTo>
                    <a:pt x="350" y="25"/>
                  </a:lnTo>
                  <a:lnTo>
                    <a:pt x="222" y="13"/>
                  </a:lnTo>
                  <a:lnTo>
                    <a:pt x="65" y="0"/>
                  </a:lnTo>
                  <a:lnTo>
                    <a:pt x="0" y="682"/>
                  </a:lnTo>
                  <a:lnTo>
                    <a:pt x="0" y="682"/>
                  </a:lnTo>
                  <a:lnTo>
                    <a:pt x="230" y="699"/>
                  </a:lnTo>
                  <a:lnTo>
                    <a:pt x="418" y="713"/>
                  </a:lnTo>
                  <a:lnTo>
                    <a:pt x="569" y="723"/>
                  </a:lnTo>
                  <a:lnTo>
                    <a:pt x="569" y="723"/>
                  </a:lnTo>
                  <a:lnTo>
                    <a:pt x="722" y="730"/>
                  </a:lnTo>
                  <a:lnTo>
                    <a:pt x="917" y="739"/>
                  </a:lnTo>
                  <a:lnTo>
                    <a:pt x="1157" y="749"/>
                  </a:lnTo>
                  <a:lnTo>
                    <a:pt x="1157" y="749"/>
                  </a:lnTo>
                  <a:close/>
                </a:path>
              </a:pathLst>
            </a:custGeom>
            <a:solidFill>
              <a:srgbClr val="9BBB5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83B2F9DE-EE39-479E-B86A-3ADBE42A8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556" y="2965807"/>
              <a:ext cx="903587" cy="707333"/>
            </a:xfrm>
            <a:custGeom>
              <a:avLst/>
              <a:gdLst/>
              <a:ahLst/>
              <a:cxnLst>
                <a:cxn ang="0">
                  <a:pos x="1243" y="1027"/>
                </a:cxn>
                <a:cxn ang="0">
                  <a:pos x="1290" y="350"/>
                </a:cxn>
                <a:cxn ang="0">
                  <a:pos x="1290" y="350"/>
                </a:cxn>
                <a:cxn ang="0">
                  <a:pos x="1292" y="350"/>
                </a:cxn>
                <a:cxn ang="0">
                  <a:pos x="1292" y="350"/>
                </a:cxn>
                <a:cxn ang="0">
                  <a:pos x="1308" y="129"/>
                </a:cxn>
                <a:cxn ang="0">
                  <a:pos x="971" y="97"/>
                </a:cxn>
                <a:cxn ang="0">
                  <a:pos x="140" y="0"/>
                </a:cxn>
                <a:cxn ang="0">
                  <a:pos x="0" y="894"/>
                </a:cxn>
                <a:cxn ang="0">
                  <a:pos x="1067" y="1017"/>
                </a:cxn>
                <a:cxn ang="0">
                  <a:pos x="1067" y="1017"/>
                </a:cxn>
                <a:cxn ang="0">
                  <a:pos x="1243" y="1027"/>
                </a:cxn>
                <a:cxn ang="0">
                  <a:pos x="1243" y="1027"/>
                </a:cxn>
              </a:cxnLst>
              <a:rect l="0" t="0" r="r" b="b"/>
              <a:pathLst>
                <a:path w="1308" h="1027">
                  <a:moveTo>
                    <a:pt x="1243" y="1027"/>
                  </a:moveTo>
                  <a:lnTo>
                    <a:pt x="1290" y="350"/>
                  </a:lnTo>
                  <a:lnTo>
                    <a:pt x="1290" y="350"/>
                  </a:lnTo>
                  <a:lnTo>
                    <a:pt x="1292" y="350"/>
                  </a:lnTo>
                  <a:lnTo>
                    <a:pt x="1292" y="350"/>
                  </a:lnTo>
                  <a:lnTo>
                    <a:pt x="1308" y="129"/>
                  </a:lnTo>
                  <a:lnTo>
                    <a:pt x="971" y="97"/>
                  </a:lnTo>
                  <a:lnTo>
                    <a:pt x="140" y="0"/>
                  </a:lnTo>
                  <a:lnTo>
                    <a:pt x="0" y="894"/>
                  </a:lnTo>
                  <a:lnTo>
                    <a:pt x="1067" y="1017"/>
                  </a:lnTo>
                  <a:lnTo>
                    <a:pt x="1067" y="1017"/>
                  </a:lnTo>
                  <a:lnTo>
                    <a:pt x="1243" y="1027"/>
                  </a:lnTo>
                  <a:lnTo>
                    <a:pt x="1243" y="1027"/>
                  </a:lnTo>
                  <a:close/>
                </a:path>
              </a:pathLst>
            </a:custGeom>
            <a:solidFill>
              <a:srgbClr val="F39C1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Freeform 17">
              <a:extLst>
                <a:ext uri="{FF2B5EF4-FFF2-40B4-BE49-F238E27FC236}">
                  <a16:creationId xmlns:a16="http://schemas.microsoft.com/office/drawing/2014/main" id="{558D1C92-0950-46C5-9599-A6F7B9C00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619" y="2713484"/>
              <a:ext cx="696342" cy="868654"/>
            </a:xfrm>
            <a:custGeom>
              <a:avLst/>
              <a:gdLst/>
              <a:ahLst/>
              <a:cxnLst>
                <a:cxn ang="0">
                  <a:pos x="1006" y="366"/>
                </a:cxn>
                <a:cxn ang="0">
                  <a:pos x="671" y="313"/>
                </a:cxn>
                <a:cxn ang="0">
                  <a:pos x="706" y="94"/>
                </a:cxn>
                <a:cxn ang="0">
                  <a:pos x="216" y="0"/>
                </a:cxn>
                <a:cxn ang="0">
                  <a:pos x="0" y="1106"/>
                </a:cxn>
                <a:cxn ang="0">
                  <a:pos x="866" y="1260"/>
                </a:cxn>
                <a:cxn ang="0">
                  <a:pos x="1006" y="366"/>
                </a:cxn>
              </a:cxnLst>
              <a:rect l="0" t="0" r="r" b="b"/>
              <a:pathLst>
                <a:path w="1006" h="1260">
                  <a:moveTo>
                    <a:pt x="1006" y="366"/>
                  </a:moveTo>
                  <a:lnTo>
                    <a:pt x="671" y="313"/>
                  </a:lnTo>
                  <a:lnTo>
                    <a:pt x="706" y="94"/>
                  </a:lnTo>
                  <a:lnTo>
                    <a:pt x="216" y="0"/>
                  </a:lnTo>
                  <a:lnTo>
                    <a:pt x="0" y="1106"/>
                  </a:lnTo>
                  <a:lnTo>
                    <a:pt x="866" y="1260"/>
                  </a:lnTo>
                  <a:lnTo>
                    <a:pt x="1006" y="366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UT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Freeform 18">
              <a:extLst>
                <a:ext uri="{FF2B5EF4-FFF2-40B4-BE49-F238E27FC236}">
                  <a16:creationId xmlns:a16="http://schemas.microsoft.com/office/drawing/2014/main" id="{10AE8344-5F9B-46A6-85AB-BECCED03C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5" y="2556299"/>
              <a:ext cx="795819" cy="1203707"/>
            </a:xfrm>
            <a:custGeom>
              <a:avLst/>
              <a:gdLst/>
              <a:ahLst/>
              <a:cxnLst>
                <a:cxn ang="0">
                  <a:pos x="20" y="606"/>
                </a:cxn>
                <a:cxn ang="0">
                  <a:pos x="4" y="613"/>
                </a:cxn>
                <a:cxn ang="0">
                  <a:pos x="0" y="628"/>
                </a:cxn>
                <a:cxn ang="0">
                  <a:pos x="5" y="645"/>
                </a:cxn>
                <a:cxn ang="0">
                  <a:pos x="8" y="660"/>
                </a:cxn>
                <a:cxn ang="0">
                  <a:pos x="15" y="666"/>
                </a:cxn>
                <a:cxn ang="0">
                  <a:pos x="30" y="671"/>
                </a:cxn>
                <a:cxn ang="0">
                  <a:pos x="745" y="1746"/>
                </a:cxn>
                <a:cxn ang="0">
                  <a:pos x="759" y="1728"/>
                </a:cxn>
                <a:cxn ang="0">
                  <a:pos x="763" y="1705"/>
                </a:cxn>
                <a:cxn ang="0">
                  <a:pos x="763" y="1647"/>
                </a:cxn>
                <a:cxn ang="0">
                  <a:pos x="764" y="1580"/>
                </a:cxn>
                <a:cxn ang="0">
                  <a:pos x="763" y="1532"/>
                </a:cxn>
                <a:cxn ang="0">
                  <a:pos x="777" y="1517"/>
                </a:cxn>
                <a:cxn ang="0">
                  <a:pos x="807" y="1508"/>
                </a:cxn>
                <a:cxn ang="0">
                  <a:pos x="818" y="1528"/>
                </a:cxn>
                <a:cxn ang="0">
                  <a:pos x="838" y="1518"/>
                </a:cxn>
                <a:cxn ang="0">
                  <a:pos x="860" y="1536"/>
                </a:cxn>
                <a:cxn ang="0">
                  <a:pos x="872" y="1543"/>
                </a:cxn>
                <a:cxn ang="0">
                  <a:pos x="889" y="1533"/>
                </a:cxn>
                <a:cxn ang="0">
                  <a:pos x="889" y="1533"/>
                </a:cxn>
                <a:cxn ang="0">
                  <a:pos x="899" y="1500"/>
                </a:cxn>
                <a:cxn ang="0">
                  <a:pos x="914" y="1451"/>
                </a:cxn>
                <a:cxn ang="0">
                  <a:pos x="914" y="1451"/>
                </a:cxn>
                <a:cxn ang="0">
                  <a:pos x="928" y="1382"/>
                </a:cxn>
                <a:cxn ang="0">
                  <a:pos x="938" y="1335"/>
                </a:cxn>
                <a:cxn ang="0">
                  <a:pos x="1154" y="229"/>
                </a:cxn>
                <a:cxn ang="0">
                  <a:pos x="1154" y="229"/>
                </a:cxn>
                <a:cxn ang="0">
                  <a:pos x="938" y="181"/>
                </a:cxn>
                <a:cxn ang="0">
                  <a:pos x="761" y="141"/>
                </a:cxn>
                <a:cxn ang="0">
                  <a:pos x="623" y="111"/>
                </a:cxn>
                <a:cxn ang="0">
                  <a:pos x="623" y="111"/>
                </a:cxn>
                <a:cxn ang="0">
                  <a:pos x="510" y="81"/>
                </a:cxn>
                <a:cxn ang="0">
                  <a:pos x="367" y="45"/>
                </a:cxn>
                <a:cxn ang="0">
                  <a:pos x="194" y="0"/>
                </a:cxn>
                <a:cxn ang="0">
                  <a:pos x="36" y="602"/>
                </a:cxn>
                <a:cxn ang="0">
                  <a:pos x="20" y="606"/>
                </a:cxn>
              </a:cxnLst>
              <a:rect l="0" t="0" r="r" b="b"/>
              <a:pathLst>
                <a:path w="1154" h="1746">
                  <a:moveTo>
                    <a:pt x="20" y="606"/>
                  </a:moveTo>
                  <a:lnTo>
                    <a:pt x="4" y="613"/>
                  </a:lnTo>
                  <a:lnTo>
                    <a:pt x="0" y="628"/>
                  </a:lnTo>
                  <a:lnTo>
                    <a:pt x="5" y="645"/>
                  </a:lnTo>
                  <a:lnTo>
                    <a:pt x="8" y="660"/>
                  </a:lnTo>
                  <a:lnTo>
                    <a:pt x="15" y="666"/>
                  </a:lnTo>
                  <a:lnTo>
                    <a:pt x="30" y="671"/>
                  </a:lnTo>
                  <a:lnTo>
                    <a:pt x="745" y="1746"/>
                  </a:lnTo>
                  <a:lnTo>
                    <a:pt x="759" y="1728"/>
                  </a:lnTo>
                  <a:lnTo>
                    <a:pt x="763" y="1705"/>
                  </a:lnTo>
                  <a:lnTo>
                    <a:pt x="763" y="1647"/>
                  </a:lnTo>
                  <a:lnTo>
                    <a:pt x="764" y="1580"/>
                  </a:lnTo>
                  <a:lnTo>
                    <a:pt x="763" y="1532"/>
                  </a:lnTo>
                  <a:lnTo>
                    <a:pt x="777" y="1517"/>
                  </a:lnTo>
                  <a:lnTo>
                    <a:pt x="807" y="1508"/>
                  </a:lnTo>
                  <a:lnTo>
                    <a:pt x="818" y="1528"/>
                  </a:lnTo>
                  <a:lnTo>
                    <a:pt x="838" y="1518"/>
                  </a:lnTo>
                  <a:lnTo>
                    <a:pt x="860" y="1536"/>
                  </a:lnTo>
                  <a:lnTo>
                    <a:pt x="872" y="1543"/>
                  </a:lnTo>
                  <a:lnTo>
                    <a:pt x="889" y="1533"/>
                  </a:lnTo>
                  <a:lnTo>
                    <a:pt x="889" y="1533"/>
                  </a:lnTo>
                  <a:lnTo>
                    <a:pt x="899" y="1500"/>
                  </a:lnTo>
                  <a:lnTo>
                    <a:pt x="914" y="1451"/>
                  </a:lnTo>
                  <a:lnTo>
                    <a:pt x="914" y="1451"/>
                  </a:lnTo>
                  <a:lnTo>
                    <a:pt x="928" y="1382"/>
                  </a:lnTo>
                  <a:lnTo>
                    <a:pt x="938" y="1335"/>
                  </a:lnTo>
                  <a:lnTo>
                    <a:pt x="1154" y="229"/>
                  </a:lnTo>
                  <a:lnTo>
                    <a:pt x="1154" y="229"/>
                  </a:lnTo>
                  <a:lnTo>
                    <a:pt x="938" y="181"/>
                  </a:lnTo>
                  <a:lnTo>
                    <a:pt x="761" y="141"/>
                  </a:lnTo>
                  <a:lnTo>
                    <a:pt x="623" y="111"/>
                  </a:lnTo>
                  <a:lnTo>
                    <a:pt x="623" y="111"/>
                  </a:lnTo>
                  <a:lnTo>
                    <a:pt x="510" y="81"/>
                  </a:lnTo>
                  <a:lnTo>
                    <a:pt x="367" y="45"/>
                  </a:lnTo>
                  <a:lnTo>
                    <a:pt x="194" y="0"/>
                  </a:lnTo>
                  <a:lnTo>
                    <a:pt x="36" y="602"/>
                  </a:lnTo>
                  <a:lnTo>
                    <a:pt x="20" y="606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NV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3A58BB9B-92B0-488E-8057-208D2BA69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2" y="1801398"/>
              <a:ext cx="992702" cy="837630"/>
            </a:xfrm>
            <a:custGeom>
              <a:avLst/>
              <a:gdLst/>
              <a:ahLst/>
              <a:cxnLst>
                <a:cxn ang="0">
                  <a:pos x="1254" y="848"/>
                </a:cxn>
                <a:cxn ang="0">
                  <a:pos x="1261" y="815"/>
                </a:cxn>
                <a:cxn ang="0">
                  <a:pos x="1282" y="797"/>
                </a:cxn>
                <a:cxn ang="0">
                  <a:pos x="1286" y="743"/>
                </a:cxn>
                <a:cxn ang="0">
                  <a:pos x="1278" y="721"/>
                </a:cxn>
                <a:cxn ang="0">
                  <a:pos x="1263" y="715"/>
                </a:cxn>
                <a:cxn ang="0">
                  <a:pos x="1259" y="678"/>
                </a:cxn>
                <a:cxn ang="0">
                  <a:pos x="1292" y="640"/>
                </a:cxn>
                <a:cxn ang="0">
                  <a:pos x="1342" y="586"/>
                </a:cxn>
                <a:cxn ang="0">
                  <a:pos x="1356" y="558"/>
                </a:cxn>
                <a:cxn ang="0">
                  <a:pos x="1388" y="518"/>
                </a:cxn>
                <a:cxn ang="0">
                  <a:pos x="1417" y="485"/>
                </a:cxn>
                <a:cxn ang="0">
                  <a:pos x="1435" y="460"/>
                </a:cxn>
                <a:cxn ang="0">
                  <a:pos x="1431" y="419"/>
                </a:cxn>
                <a:cxn ang="0">
                  <a:pos x="1397" y="388"/>
                </a:cxn>
                <a:cxn ang="0">
                  <a:pos x="1383" y="346"/>
                </a:cxn>
                <a:cxn ang="0">
                  <a:pos x="1028" y="263"/>
                </a:cxn>
                <a:cxn ang="0">
                  <a:pos x="985" y="263"/>
                </a:cxn>
                <a:cxn ang="0">
                  <a:pos x="833" y="272"/>
                </a:cxn>
                <a:cxn ang="0">
                  <a:pos x="802" y="267"/>
                </a:cxn>
                <a:cxn ang="0">
                  <a:pos x="778" y="271"/>
                </a:cxn>
                <a:cxn ang="0">
                  <a:pos x="766" y="261"/>
                </a:cxn>
                <a:cxn ang="0">
                  <a:pos x="731" y="257"/>
                </a:cxn>
                <a:cxn ang="0">
                  <a:pos x="723" y="242"/>
                </a:cxn>
                <a:cxn ang="0">
                  <a:pos x="670" y="231"/>
                </a:cxn>
                <a:cxn ang="0">
                  <a:pos x="635" y="218"/>
                </a:cxn>
                <a:cxn ang="0">
                  <a:pos x="567" y="228"/>
                </a:cxn>
                <a:cxn ang="0">
                  <a:pos x="484" y="188"/>
                </a:cxn>
                <a:cxn ang="0">
                  <a:pos x="486" y="182"/>
                </a:cxn>
                <a:cxn ang="0">
                  <a:pos x="493" y="154"/>
                </a:cxn>
                <a:cxn ang="0">
                  <a:pos x="494" y="127"/>
                </a:cxn>
                <a:cxn ang="0">
                  <a:pos x="493" y="111"/>
                </a:cxn>
                <a:cxn ang="0">
                  <a:pos x="486" y="85"/>
                </a:cxn>
                <a:cxn ang="0">
                  <a:pos x="476" y="70"/>
                </a:cxn>
                <a:cxn ang="0">
                  <a:pos x="468" y="61"/>
                </a:cxn>
                <a:cxn ang="0">
                  <a:pos x="443" y="56"/>
                </a:cxn>
                <a:cxn ang="0">
                  <a:pos x="423" y="47"/>
                </a:cxn>
                <a:cxn ang="0">
                  <a:pos x="419" y="35"/>
                </a:cxn>
                <a:cxn ang="0">
                  <a:pos x="412" y="27"/>
                </a:cxn>
                <a:cxn ang="0">
                  <a:pos x="400" y="23"/>
                </a:cxn>
                <a:cxn ang="0">
                  <a:pos x="377" y="23"/>
                </a:cxn>
                <a:cxn ang="0">
                  <a:pos x="329" y="0"/>
                </a:cxn>
                <a:cxn ang="0">
                  <a:pos x="319" y="64"/>
                </a:cxn>
                <a:cxn ang="0">
                  <a:pos x="301" y="131"/>
                </a:cxn>
                <a:cxn ang="0">
                  <a:pos x="282" y="179"/>
                </a:cxn>
                <a:cxn ang="0">
                  <a:pos x="258" y="236"/>
                </a:cxn>
                <a:cxn ang="0">
                  <a:pos x="221" y="313"/>
                </a:cxn>
                <a:cxn ang="0">
                  <a:pos x="164" y="461"/>
                </a:cxn>
                <a:cxn ang="0">
                  <a:pos x="115" y="560"/>
                </a:cxn>
                <a:cxn ang="0">
                  <a:pos x="86" y="605"/>
                </a:cxn>
                <a:cxn ang="0">
                  <a:pos x="65" y="636"/>
                </a:cxn>
                <a:cxn ang="0">
                  <a:pos x="28" y="691"/>
                </a:cxn>
                <a:cxn ang="0">
                  <a:pos x="23" y="747"/>
                </a:cxn>
                <a:cxn ang="0">
                  <a:pos x="23" y="766"/>
                </a:cxn>
                <a:cxn ang="0">
                  <a:pos x="17" y="787"/>
                </a:cxn>
                <a:cxn ang="0">
                  <a:pos x="5" y="814"/>
                </a:cxn>
                <a:cxn ang="0">
                  <a:pos x="3" y="873"/>
                </a:cxn>
                <a:cxn ang="0">
                  <a:pos x="17" y="898"/>
                </a:cxn>
                <a:cxn ang="0">
                  <a:pos x="687" y="1093"/>
                </a:cxn>
                <a:cxn ang="0">
                  <a:pos x="1003" y="1174"/>
                </a:cxn>
                <a:cxn ang="0">
                  <a:pos x="1116" y="1204"/>
                </a:cxn>
                <a:cxn ang="0">
                  <a:pos x="1168" y="1215"/>
                </a:cxn>
              </a:cxnLst>
              <a:rect l="0" t="0" r="r" b="b"/>
              <a:pathLst>
                <a:path w="1435" h="1215">
                  <a:moveTo>
                    <a:pt x="1168" y="1215"/>
                  </a:moveTo>
                  <a:lnTo>
                    <a:pt x="1254" y="848"/>
                  </a:lnTo>
                  <a:lnTo>
                    <a:pt x="1254" y="825"/>
                  </a:lnTo>
                  <a:lnTo>
                    <a:pt x="1261" y="815"/>
                  </a:lnTo>
                  <a:lnTo>
                    <a:pt x="1281" y="808"/>
                  </a:lnTo>
                  <a:lnTo>
                    <a:pt x="1282" y="797"/>
                  </a:lnTo>
                  <a:lnTo>
                    <a:pt x="1286" y="779"/>
                  </a:lnTo>
                  <a:lnTo>
                    <a:pt x="1286" y="743"/>
                  </a:lnTo>
                  <a:lnTo>
                    <a:pt x="1290" y="730"/>
                  </a:lnTo>
                  <a:lnTo>
                    <a:pt x="1278" y="721"/>
                  </a:lnTo>
                  <a:lnTo>
                    <a:pt x="1272" y="721"/>
                  </a:lnTo>
                  <a:lnTo>
                    <a:pt x="1263" y="715"/>
                  </a:lnTo>
                  <a:lnTo>
                    <a:pt x="1254" y="701"/>
                  </a:lnTo>
                  <a:lnTo>
                    <a:pt x="1259" y="678"/>
                  </a:lnTo>
                  <a:lnTo>
                    <a:pt x="1265" y="665"/>
                  </a:lnTo>
                  <a:lnTo>
                    <a:pt x="1292" y="640"/>
                  </a:lnTo>
                  <a:lnTo>
                    <a:pt x="1329" y="603"/>
                  </a:lnTo>
                  <a:lnTo>
                    <a:pt x="1342" y="586"/>
                  </a:lnTo>
                  <a:lnTo>
                    <a:pt x="1350" y="567"/>
                  </a:lnTo>
                  <a:lnTo>
                    <a:pt x="1356" y="558"/>
                  </a:lnTo>
                  <a:lnTo>
                    <a:pt x="1365" y="537"/>
                  </a:lnTo>
                  <a:lnTo>
                    <a:pt x="1388" y="518"/>
                  </a:lnTo>
                  <a:lnTo>
                    <a:pt x="1400" y="499"/>
                  </a:lnTo>
                  <a:lnTo>
                    <a:pt x="1417" y="485"/>
                  </a:lnTo>
                  <a:lnTo>
                    <a:pt x="1422" y="465"/>
                  </a:lnTo>
                  <a:lnTo>
                    <a:pt x="1435" y="460"/>
                  </a:lnTo>
                  <a:lnTo>
                    <a:pt x="1435" y="440"/>
                  </a:lnTo>
                  <a:lnTo>
                    <a:pt x="1431" y="419"/>
                  </a:lnTo>
                  <a:lnTo>
                    <a:pt x="1421" y="404"/>
                  </a:lnTo>
                  <a:lnTo>
                    <a:pt x="1397" y="388"/>
                  </a:lnTo>
                  <a:lnTo>
                    <a:pt x="1388" y="367"/>
                  </a:lnTo>
                  <a:lnTo>
                    <a:pt x="1383" y="346"/>
                  </a:lnTo>
                  <a:lnTo>
                    <a:pt x="1077" y="267"/>
                  </a:lnTo>
                  <a:lnTo>
                    <a:pt x="1028" y="263"/>
                  </a:lnTo>
                  <a:lnTo>
                    <a:pt x="1010" y="270"/>
                  </a:lnTo>
                  <a:lnTo>
                    <a:pt x="985" y="263"/>
                  </a:lnTo>
                  <a:lnTo>
                    <a:pt x="964" y="267"/>
                  </a:lnTo>
                  <a:lnTo>
                    <a:pt x="833" y="272"/>
                  </a:lnTo>
                  <a:lnTo>
                    <a:pt x="819" y="261"/>
                  </a:lnTo>
                  <a:lnTo>
                    <a:pt x="802" y="267"/>
                  </a:lnTo>
                  <a:lnTo>
                    <a:pt x="790" y="271"/>
                  </a:lnTo>
                  <a:lnTo>
                    <a:pt x="778" y="271"/>
                  </a:lnTo>
                  <a:lnTo>
                    <a:pt x="766" y="267"/>
                  </a:lnTo>
                  <a:lnTo>
                    <a:pt x="766" y="261"/>
                  </a:lnTo>
                  <a:lnTo>
                    <a:pt x="744" y="263"/>
                  </a:lnTo>
                  <a:lnTo>
                    <a:pt x="731" y="257"/>
                  </a:lnTo>
                  <a:lnTo>
                    <a:pt x="723" y="250"/>
                  </a:lnTo>
                  <a:lnTo>
                    <a:pt x="723" y="242"/>
                  </a:lnTo>
                  <a:lnTo>
                    <a:pt x="703" y="238"/>
                  </a:lnTo>
                  <a:lnTo>
                    <a:pt x="670" y="231"/>
                  </a:lnTo>
                  <a:lnTo>
                    <a:pt x="647" y="220"/>
                  </a:lnTo>
                  <a:lnTo>
                    <a:pt x="635" y="218"/>
                  </a:lnTo>
                  <a:lnTo>
                    <a:pt x="609" y="220"/>
                  </a:lnTo>
                  <a:lnTo>
                    <a:pt x="567" y="228"/>
                  </a:lnTo>
                  <a:lnTo>
                    <a:pt x="515" y="215"/>
                  </a:lnTo>
                  <a:lnTo>
                    <a:pt x="484" y="188"/>
                  </a:lnTo>
                  <a:lnTo>
                    <a:pt x="484" y="188"/>
                  </a:lnTo>
                  <a:lnTo>
                    <a:pt x="486" y="182"/>
                  </a:lnTo>
                  <a:lnTo>
                    <a:pt x="490" y="165"/>
                  </a:lnTo>
                  <a:lnTo>
                    <a:pt x="493" y="154"/>
                  </a:lnTo>
                  <a:lnTo>
                    <a:pt x="494" y="142"/>
                  </a:lnTo>
                  <a:lnTo>
                    <a:pt x="494" y="127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0" y="97"/>
                  </a:lnTo>
                  <a:lnTo>
                    <a:pt x="486" y="85"/>
                  </a:lnTo>
                  <a:lnTo>
                    <a:pt x="481" y="77"/>
                  </a:lnTo>
                  <a:lnTo>
                    <a:pt x="476" y="70"/>
                  </a:lnTo>
                  <a:lnTo>
                    <a:pt x="472" y="66"/>
                  </a:lnTo>
                  <a:lnTo>
                    <a:pt x="468" y="61"/>
                  </a:lnTo>
                  <a:lnTo>
                    <a:pt x="463" y="60"/>
                  </a:lnTo>
                  <a:lnTo>
                    <a:pt x="443" y="56"/>
                  </a:lnTo>
                  <a:lnTo>
                    <a:pt x="423" y="47"/>
                  </a:lnTo>
                  <a:lnTo>
                    <a:pt x="423" y="47"/>
                  </a:lnTo>
                  <a:lnTo>
                    <a:pt x="423" y="43"/>
                  </a:lnTo>
                  <a:lnTo>
                    <a:pt x="419" y="35"/>
                  </a:lnTo>
                  <a:lnTo>
                    <a:pt x="416" y="31"/>
                  </a:lnTo>
                  <a:lnTo>
                    <a:pt x="412" y="27"/>
                  </a:lnTo>
                  <a:lnTo>
                    <a:pt x="406" y="24"/>
                  </a:lnTo>
                  <a:lnTo>
                    <a:pt x="400" y="23"/>
                  </a:lnTo>
                  <a:lnTo>
                    <a:pt x="400" y="23"/>
                  </a:lnTo>
                  <a:lnTo>
                    <a:pt x="377" y="23"/>
                  </a:lnTo>
                  <a:lnTo>
                    <a:pt x="347" y="14"/>
                  </a:lnTo>
                  <a:lnTo>
                    <a:pt x="329" y="0"/>
                  </a:lnTo>
                  <a:lnTo>
                    <a:pt x="329" y="34"/>
                  </a:lnTo>
                  <a:lnTo>
                    <a:pt x="319" y="64"/>
                  </a:lnTo>
                  <a:lnTo>
                    <a:pt x="298" y="104"/>
                  </a:lnTo>
                  <a:lnTo>
                    <a:pt x="301" y="131"/>
                  </a:lnTo>
                  <a:lnTo>
                    <a:pt x="297" y="154"/>
                  </a:lnTo>
                  <a:lnTo>
                    <a:pt x="282" y="179"/>
                  </a:lnTo>
                  <a:lnTo>
                    <a:pt x="273" y="202"/>
                  </a:lnTo>
                  <a:lnTo>
                    <a:pt x="258" y="236"/>
                  </a:lnTo>
                  <a:lnTo>
                    <a:pt x="248" y="260"/>
                  </a:lnTo>
                  <a:lnTo>
                    <a:pt x="221" y="313"/>
                  </a:lnTo>
                  <a:lnTo>
                    <a:pt x="190" y="397"/>
                  </a:lnTo>
                  <a:lnTo>
                    <a:pt x="164" y="461"/>
                  </a:lnTo>
                  <a:lnTo>
                    <a:pt x="141" y="519"/>
                  </a:lnTo>
                  <a:lnTo>
                    <a:pt x="115" y="560"/>
                  </a:lnTo>
                  <a:lnTo>
                    <a:pt x="104" y="580"/>
                  </a:lnTo>
                  <a:lnTo>
                    <a:pt x="86" y="605"/>
                  </a:lnTo>
                  <a:lnTo>
                    <a:pt x="73" y="619"/>
                  </a:lnTo>
                  <a:lnTo>
                    <a:pt x="65" y="636"/>
                  </a:lnTo>
                  <a:lnTo>
                    <a:pt x="53" y="658"/>
                  </a:lnTo>
                  <a:lnTo>
                    <a:pt x="28" y="691"/>
                  </a:lnTo>
                  <a:lnTo>
                    <a:pt x="17" y="708"/>
                  </a:lnTo>
                  <a:lnTo>
                    <a:pt x="23" y="747"/>
                  </a:lnTo>
                  <a:lnTo>
                    <a:pt x="23" y="757"/>
                  </a:lnTo>
                  <a:lnTo>
                    <a:pt x="23" y="766"/>
                  </a:lnTo>
                  <a:lnTo>
                    <a:pt x="23" y="772"/>
                  </a:lnTo>
                  <a:lnTo>
                    <a:pt x="17" y="787"/>
                  </a:lnTo>
                  <a:lnTo>
                    <a:pt x="10" y="793"/>
                  </a:lnTo>
                  <a:lnTo>
                    <a:pt x="5" y="814"/>
                  </a:lnTo>
                  <a:lnTo>
                    <a:pt x="0" y="850"/>
                  </a:lnTo>
                  <a:lnTo>
                    <a:pt x="3" y="873"/>
                  </a:lnTo>
                  <a:lnTo>
                    <a:pt x="11" y="886"/>
                  </a:lnTo>
                  <a:lnTo>
                    <a:pt x="17" y="898"/>
                  </a:lnTo>
                  <a:lnTo>
                    <a:pt x="687" y="1093"/>
                  </a:lnTo>
                  <a:lnTo>
                    <a:pt x="687" y="1093"/>
                  </a:lnTo>
                  <a:lnTo>
                    <a:pt x="860" y="1138"/>
                  </a:lnTo>
                  <a:lnTo>
                    <a:pt x="1003" y="1174"/>
                  </a:lnTo>
                  <a:lnTo>
                    <a:pt x="1116" y="1204"/>
                  </a:lnTo>
                  <a:lnTo>
                    <a:pt x="1116" y="1204"/>
                  </a:lnTo>
                  <a:lnTo>
                    <a:pt x="1168" y="1215"/>
                  </a:lnTo>
                  <a:lnTo>
                    <a:pt x="1168" y="1215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Freeform 20">
              <a:extLst>
                <a:ext uri="{FF2B5EF4-FFF2-40B4-BE49-F238E27FC236}">
                  <a16:creationId xmlns:a16="http://schemas.microsoft.com/office/drawing/2014/main" id="{A3E0ACBC-8CA6-4586-830B-1D093ED77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316" y="1582166"/>
              <a:ext cx="735718" cy="1195434"/>
            </a:xfrm>
            <a:custGeom>
              <a:avLst/>
              <a:gdLst/>
              <a:ahLst/>
              <a:cxnLst>
                <a:cxn ang="0">
                  <a:pos x="224" y="633"/>
                </a:cxn>
                <a:cxn ang="0">
                  <a:pos x="215" y="665"/>
                </a:cxn>
                <a:cxn ang="0">
                  <a:pos x="253" y="723"/>
                </a:cxn>
                <a:cxn ang="0">
                  <a:pos x="267" y="779"/>
                </a:cxn>
                <a:cxn ang="0">
                  <a:pos x="232" y="818"/>
                </a:cxn>
                <a:cxn ang="0">
                  <a:pos x="188" y="877"/>
                </a:cxn>
                <a:cxn ang="0">
                  <a:pos x="161" y="922"/>
                </a:cxn>
                <a:cxn ang="0">
                  <a:pos x="91" y="997"/>
                </a:cxn>
                <a:cxn ang="0">
                  <a:pos x="104" y="1040"/>
                </a:cxn>
                <a:cxn ang="0">
                  <a:pos x="118" y="1062"/>
                </a:cxn>
                <a:cxn ang="0">
                  <a:pos x="113" y="1127"/>
                </a:cxn>
                <a:cxn ang="0">
                  <a:pos x="86" y="1167"/>
                </a:cxn>
                <a:cxn ang="0">
                  <a:pos x="301" y="1602"/>
                </a:cxn>
                <a:cxn ang="0">
                  <a:pos x="1066" y="1194"/>
                </a:cxn>
                <a:cxn ang="0">
                  <a:pos x="1044" y="1166"/>
                </a:cxn>
                <a:cxn ang="0">
                  <a:pos x="1018" y="1123"/>
                </a:cxn>
                <a:cxn ang="0">
                  <a:pos x="988" y="1160"/>
                </a:cxn>
                <a:cxn ang="0">
                  <a:pos x="884" y="1140"/>
                </a:cxn>
                <a:cxn ang="0">
                  <a:pos x="858" y="1160"/>
                </a:cxn>
                <a:cxn ang="0">
                  <a:pos x="801" y="1134"/>
                </a:cxn>
                <a:cxn ang="0">
                  <a:pos x="783" y="1158"/>
                </a:cxn>
                <a:cxn ang="0">
                  <a:pos x="757" y="1127"/>
                </a:cxn>
                <a:cxn ang="0">
                  <a:pos x="747" y="1052"/>
                </a:cxn>
                <a:cxn ang="0">
                  <a:pos x="698" y="1026"/>
                </a:cxn>
                <a:cxn ang="0">
                  <a:pos x="698" y="967"/>
                </a:cxn>
                <a:cxn ang="0">
                  <a:pos x="680" y="908"/>
                </a:cxn>
                <a:cxn ang="0">
                  <a:pos x="658" y="834"/>
                </a:cxn>
                <a:cxn ang="0">
                  <a:pos x="622" y="845"/>
                </a:cxn>
                <a:cxn ang="0">
                  <a:pos x="585" y="866"/>
                </a:cxn>
                <a:cxn ang="0">
                  <a:pos x="558" y="834"/>
                </a:cxn>
                <a:cxn ang="0">
                  <a:pos x="598" y="783"/>
                </a:cxn>
                <a:cxn ang="0">
                  <a:pos x="598" y="716"/>
                </a:cxn>
                <a:cxn ang="0">
                  <a:pos x="643" y="627"/>
                </a:cxn>
                <a:cxn ang="0">
                  <a:pos x="600" y="595"/>
                </a:cxn>
                <a:cxn ang="0">
                  <a:pos x="571" y="515"/>
                </a:cxn>
                <a:cxn ang="0">
                  <a:pos x="512" y="432"/>
                </a:cxn>
                <a:cxn ang="0">
                  <a:pos x="489" y="369"/>
                </a:cxn>
                <a:cxn ang="0">
                  <a:pos x="475" y="319"/>
                </a:cxn>
                <a:cxn ang="0">
                  <a:pos x="454" y="272"/>
                </a:cxn>
                <a:cxn ang="0">
                  <a:pos x="486" y="117"/>
                </a:cxn>
                <a:cxn ang="0">
                  <a:pos x="357" y="0"/>
                </a:cxn>
                <a:cxn ang="0">
                  <a:pos x="299" y="269"/>
                </a:cxn>
                <a:cxn ang="0">
                  <a:pos x="235" y="529"/>
                </a:cxn>
                <a:cxn ang="0">
                  <a:pos x="224" y="561"/>
                </a:cxn>
                <a:cxn ang="0">
                  <a:pos x="215" y="582"/>
                </a:cxn>
                <a:cxn ang="0">
                  <a:pos x="225" y="602"/>
                </a:cxn>
              </a:cxnLst>
              <a:rect l="0" t="0" r="r" b="b"/>
              <a:pathLst>
                <a:path w="1066" h="1735">
                  <a:moveTo>
                    <a:pt x="225" y="612"/>
                  </a:moveTo>
                  <a:lnTo>
                    <a:pt x="225" y="612"/>
                  </a:lnTo>
                  <a:lnTo>
                    <a:pt x="224" y="633"/>
                  </a:lnTo>
                  <a:lnTo>
                    <a:pt x="220" y="650"/>
                  </a:lnTo>
                  <a:lnTo>
                    <a:pt x="217" y="661"/>
                  </a:lnTo>
                  <a:lnTo>
                    <a:pt x="215" y="665"/>
                  </a:lnTo>
                  <a:lnTo>
                    <a:pt x="220" y="686"/>
                  </a:lnTo>
                  <a:lnTo>
                    <a:pt x="229" y="707"/>
                  </a:lnTo>
                  <a:lnTo>
                    <a:pt x="253" y="723"/>
                  </a:lnTo>
                  <a:lnTo>
                    <a:pt x="263" y="738"/>
                  </a:lnTo>
                  <a:lnTo>
                    <a:pt x="267" y="759"/>
                  </a:lnTo>
                  <a:lnTo>
                    <a:pt x="267" y="779"/>
                  </a:lnTo>
                  <a:lnTo>
                    <a:pt x="254" y="784"/>
                  </a:lnTo>
                  <a:lnTo>
                    <a:pt x="249" y="804"/>
                  </a:lnTo>
                  <a:lnTo>
                    <a:pt x="232" y="818"/>
                  </a:lnTo>
                  <a:lnTo>
                    <a:pt x="220" y="837"/>
                  </a:lnTo>
                  <a:lnTo>
                    <a:pt x="197" y="856"/>
                  </a:lnTo>
                  <a:lnTo>
                    <a:pt x="188" y="877"/>
                  </a:lnTo>
                  <a:lnTo>
                    <a:pt x="182" y="886"/>
                  </a:lnTo>
                  <a:lnTo>
                    <a:pt x="174" y="905"/>
                  </a:lnTo>
                  <a:lnTo>
                    <a:pt x="161" y="922"/>
                  </a:lnTo>
                  <a:lnTo>
                    <a:pt x="124" y="959"/>
                  </a:lnTo>
                  <a:lnTo>
                    <a:pt x="97" y="984"/>
                  </a:lnTo>
                  <a:lnTo>
                    <a:pt x="91" y="997"/>
                  </a:lnTo>
                  <a:lnTo>
                    <a:pt x="86" y="1020"/>
                  </a:lnTo>
                  <a:lnTo>
                    <a:pt x="95" y="1034"/>
                  </a:lnTo>
                  <a:lnTo>
                    <a:pt x="104" y="1040"/>
                  </a:lnTo>
                  <a:lnTo>
                    <a:pt x="110" y="1040"/>
                  </a:lnTo>
                  <a:lnTo>
                    <a:pt x="122" y="1049"/>
                  </a:lnTo>
                  <a:lnTo>
                    <a:pt x="118" y="1062"/>
                  </a:lnTo>
                  <a:lnTo>
                    <a:pt x="118" y="1098"/>
                  </a:lnTo>
                  <a:lnTo>
                    <a:pt x="114" y="1116"/>
                  </a:lnTo>
                  <a:lnTo>
                    <a:pt x="113" y="1127"/>
                  </a:lnTo>
                  <a:lnTo>
                    <a:pt x="93" y="1134"/>
                  </a:lnTo>
                  <a:lnTo>
                    <a:pt x="86" y="1144"/>
                  </a:lnTo>
                  <a:lnTo>
                    <a:pt x="86" y="1167"/>
                  </a:lnTo>
                  <a:lnTo>
                    <a:pt x="0" y="1534"/>
                  </a:lnTo>
                  <a:lnTo>
                    <a:pt x="0" y="1534"/>
                  </a:lnTo>
                  <a:lnTo>
                    <a:pt x="301" y="1602"/>
                  </a:lnTo>
                  <a:lnTo>
                    <a:pt x="479" y="1641"/>
                  </a:lnTo>
                  <a:lnTo>
                    <a:pt x="969" y="1735"/>
                  </a:lnTo>
                  <a:lnTo>
                    <a:pt x="1066" y="1194"/>
                  </a:lnTo>
                  <a:lnTo>
                    <a:pt x="1055" y="1183"/>
                  </a:lnTo>
                  <a:lnTo>
                    <a:pt x="1044" y="1173"/>
                  </a:lnTo>
                  <a:lnTo>
                    <a:pt x="1044" y="1166"/>
                  </a:lnTo>
                  <a:lnTo>
                    <a:pt x="1043" y="1151"/>
                  </a:lnTo>
                  <a:lnTo>
                    <a:pt x="1033" y="1137"/>
                  </a:lnTo>
                  <a:lnTo>
                    <a:pt x="1018" y="1123"/>
                  </a:lnTo>
                  <a:lnTo>
                    <a:pt x="1000" y="1123"/>
                  </a:lnTo>
                  <a:lnTo>
                    <a:pt x="993" y="1147"/>
                  </a:lnTo>
                  <a:lnTo>
                    <a:pt x="988" y="1160"/>
                  </a:lnTo>
                  <a:lnTo>
                    <a:pt x="943" y="1152"/>
                  </a:lnTo>
                  <a:lnTo>
                    <a:pt x="919" y="1144"/>
                  </a:lnTo>
                  <a:lnTo>
                    <a:pt x="884" y="1140"/>
                  </a:lnTo>
                  <a:lnTo>
                    <a:pt x="865" y="1141"/>
                  </a:lnTo>
                  <a:lnTo>
                    <a:pt x="858" y="1151"/>
                  </a:lnTo>
                  <a:lnTo>
                    <a:pt x="858" y="1160"/>
                  </a:lnTo>
                  <a:lnTo>
                    <a:pt x="839" y="1149"/>
                  </a:lnTo>
                  <a:lnTo>
                    <a:pt x="814" y="1135"/>
                  </a:lnTo>
                  <a:lnTo>
                    <a:pt x="801" y="1134"/>
                  </a:lnTo>
                  <a:lnTo>
                    <a:pt x="790" y="1137"/>
                  </a:lnTo>
                  <a:lnTo>
                    <a:pt x="783" y="1151"/>
                  </a:lnTo>
                  <a:lnTo>
                    <a:pt x="783" y="1158"/>
                  </a:lnTo>
                  <a:lnTo>
                    <a:pt x="766" y="1158"/>
                  </a:lnTo>
                  <a:lnTo>
                    <a:pt x="757" y="1142"/>
                  </a:lnTo>
                  <a:lnTo>
                    <a:pt x="757" y="1127"/>
                  </a:lnTo>
                  <a:lnTo>
                    <a:pt x="757" y="1108"/>
                  </a:lnTo>
                  <a:lnTo>
                    <a:pt x="747" y="1080"/>
                  </a:lnTo>
                  <a:lnTo>
                    <a:pt x="747" y="1052"/>
                  </a:lnTo>
                  <a:lnTo>
                    <a:pt x="728" y="1052"/>
                  </a:lnTo>
                  <a:lnTo>
                    <a:pt x="707" y="1037"/>
                  </a:lnTo>
                  <a:lnTo>
                    <a:pt x="698" y="1026"/>
                  </a:lnTo>
                  <a:lnTo>
                    <a:pt x="698" y="1016"/>
                  </a:lnTo>
                  <a:lnTo>
                    <a:pt x="698" y="992"/>
                  </a:lnTo>
                  <a:lnTo>
                    <a:pt x="698" y="967"/>
                  </a:lnTo>
                  <a:lnTo>
                    <a:pt x="680" y="951"/>
                  </a:lnTo>
                  <a:lnTo>
                    <a:pt x="680" y="937"/>
                  </a:lnTo>
                  <a:lnTo>
                    <a:pt x="680" y="908"/>
                  </a:lnTo>
                  <a:lnTo>
                    <a:pt x="672" y="872"/>
                  </a:lnTo>
                  <a:lnTo>
                    <a:pt x="665" y="852"/>
                  </a:lnTo>
                  <a:lnTo>
                    <a:pt x="658" y="834"/>
                  </a:lnTo>
                  <a:lnTo>
                    <a:pt x="648" y="834"/>
                  </a:lnTo>
                  <a:lnTo>
                    <a:pt x="632" y="847"/>
                  </a:lnTo>
                  <a:lnTo>
                    <a:pt x="622" y="845"/>
                  </a:lnTo>
                  <a:lnTo>
                    <a:pt x="610" y="854"/>
                  </a:lnTo>
                  <a:lnTo>
                    <a:pt x="594" y="865"/>
                  </a:lnTo>
                  <a:lnTo>
                    <a:pt x="585" y="866"/>
                  </a:lnTo>
                  <a:lnTo>
                    <a:pt x="585" y="854"/>
                  </a:lnTo>
                  <a:lnTo>
                    <a:pt x="567" y="841"/>
                  </a:lnTo>
                  <a:lnTo>
                    <a:pt x="558" y="834"/>
                  </a:lnTo>
                  <a:lnTo>
                    <a:pt x="572" y="800"/>
                  </a:lnTo>
                  <a:lnTo>
                    <a:pt x="583" y="783"/>
                  </a:lnTo>
                  <a:lnTo>
                    <a:pt x="598" y="783"/>
                  </a:lnTo>
                  <a:lnTo>
                    <a:pt x="604" y="773"/>
                  </a:lnTo>
                  <a:lnTo>
                    <a:pt x="594" y="747"/>
                  </a:lnTo>
                  <a:lnTo>
                    <a:pt x="598" y="716"/>
                  </a:lnTo>
                  <a:lnTo>
                    <a:pt x="611" y="686"/>
                  </a:lnTo>
                  <a:lnTo>
                    <a:pt x="625" y="657"/>
                  </a:lnTo>
                  <a:lnTo>
                    <a:pt x="643" y="627"/>
                  </a:lnTo>
                  <a:lnTo>
                    <a:pt x="639" y="609"/>
                  </a:lnTo>
                  <a:lnTo>
                    <a:pt x="600" y="602"/>
                  </a:lnTo>
                  <a:lnTo>
                    <a:pt x="600" y="595"/>
                  </a:lnTo>
                  <a:lnTo>
                    <a:pt x="586" y="579"/>
                  </a:lnTo>
                  <a:lnTo>
                    <a:pt x="573" y="551"/>
                  </a:lnTo>
                  <a:lnTo>
                    <a:pt x="571" y="515"/>
                  </a:lnTo>
                  <a:lnTo>
                    <a:pt x="558" y="491"/>
                  </a:lnTo>
                  <a:lnTo>
                    <a:pt x="536" y="468"/>
                  </a:lnTo>
                  <a:lnTo>
                    <a:pt x="512" y="432"/>
                  </a:lnTo>
                  <a:lnTo>
                    <a:pt x="504" y="408"/>
                  </a:lnTo>
                  <a:lnTo>
                    <a:pt x="489" y="383"/>
                  </a:lnTo>
                  <a:lnTo>
                    <a:pt x="489" y="369"/>
                  </a:lnTo>
                  <a:lnTo>
                    <a:pt x="475" y="354"/>
                  </a:lnTo>
                  <a:lnTo>
                    <a:pt x="475" y="335"/>
                  </a:lnTo>
                  <a:lnTo>
                    <a:pt x="475" y="319"/>
                  </a:lnTo>
                  <a:lnTo>
                    <a:pt x="462" y="298"/>
                  </a:lnTo>
                  <a:lnTo>
                    <a:pt x="454" y="286"/>
                  </a:lnTo>
                  <a:lnTo>
                    <a:pt x="454" y="272"/>
                  </a:lnTo>
                  <a:lnTo>
                    <a:pt x="461" y="224"/>
                  </a:lnTo>
                  <a:lnTo>
                    <a:pt x="474" y="167"/>
                  </a:lnTo>
                  <a:lnTo>
                    <a:pt x="486" y="117"/>
                  </a:lnTo>
                  <a:lnTo>
                    <a:pt x="494" y="83"/>
                  </a:lnTo>
                  <a:lnTo>
                    <a:pt x="504" y="38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39" y="85"/>
                  </a:lnTo>
                  <a:lnTo>
                    <a:pt x="299" y="269"/>
                  </a:lnTo>
                  <a:lnTo>
                    <a:pt x="275" y="371"/>
                  </a:lnTo>
                  <a:lnTo>
                    <a:pt x="253" y="461"/>
                  </a:lnTo>
                  <a:lnTo>
                    <a:pt x="235" y="529"/>
                  </a:lnTo>
                  <a:lnTo>
                    <a:pt x="228" y="550"/>
                  </a:lnTo>
                  <a:lnTo>
                    <a:pt x="224" y="561"/>
                  </a:lnTo>
                  <a:lnTo>
                    <a:pt x="224" y="561"/>
                  </a:lnTo>
                  <a:lnTo>
                    <a:pt x="218" y="569"/>
                  </a:lnTo>
                  <a:lnTo>
                    <a:pt x="215" y="576"/>
                  </a:lnTo>
                  <a:lnTo>
                    <a:pt x="215" y="582"/>
                  </a:lnTo>
                  <a:lnTo>
                    <a:pt x="217" y="586"/>
                  </a:lnTo>
                  <a:lnTo>
                    <a:pt x="222" y="595"/>
                  </a:lnTo>
                  <a:lnTo>
                    <a:pt x="225" y="602"/>
                  </a:lnTo>
                  <a:lnTo>
                    <a:pt x="225" y="612"/>
                  </a:lnTo>
                  <a:lnTo>
                    <a:pt x="225" y="612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Freeform 21">
              <a:extLst>
                <a:ext uri="{FF2B5EF4-FFF2-40B4-BE49-F238E27FC236}">
                  <a16:creationId xmlns:a16="http://schemas.microsoft.com/office/drawing/2014/main" id="{16141695-5CE4-4B11-9016-68DB7ADA8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254" y="1609052"/>
              <a:ext cx="1257974" cy="806607"/>
            </a:xfrm>
            <a:custGeom>
              <a:avLst/>
              <a:gdLst/>
              <a:ahLst/>
              <a:cxnLst>
                <a:cxn ang="0">
                  <a:pos x="1822" y="279"/>
                </a:cxn>
                <a:cxn ang="0">
                  <a:pos x="1124" y="190"/>
                </a:cxn>
                <a:cxn ang="0">
                  <a:pos x="859" y="154"/>
                </a:cxn>
                <a:cxn ang="0">
                  <a:pos x="726" y="133"/>
                </a:cxn>
                <a:cxn ang="0">
                  <a:pos x="454" y="83"/>
                </a:cxn>
                <a:cxn ang="0">
                  <a:pos x="129" y="16"/>
                </a:cxn>
                <a:cxn ang="0">
                  <a:pos x="40" y="45"/>
                </a:cxn>
                <a:cxn ang="0">
                  <a:pos x="20" y="129"/>
                </a:cxn>
                <a:cxn ang="0">
                  <a:pos x="0" y="234"/>
                </a:cxn>
                <a:cxn ang="0">
                  <a:pos x="8" y="260"/>
                </a:cxn>
                <a:cxn ang="0">
                  <a:pos x="21" y="297"/>
                </a:cxn>
                <a:cxn ang="0">
                  <a:pos x="35" y="331"/>
                </a:cxn>
                <a:cxn ang="0">
                  <a:pos x="50" y="370"/>
                </a:cxn>
                <a:cxn ang="0">
                  <a:pos x="82" y="430"/>
                </a:cxn>
                <a:cxn ang="0">
                  <a:pos x="117" y="477"/>
                </a:cxn>
                <a:cxn ang="0">
                  <a:pos x="132" y="541"/>
                </a:cxn>
                <a:cxn ang="0">
                  <a:pos x="146" y="564"/>
                </a:cxn>
                <a:cxn ang="0">
                  <a:pos x="189" y="589"/>
                </a:cxn>
                <a:cxn ang="0">
                  <a:pos x="157" y="648"/>
                </a:cxn>
                <a:cxn ang="0">
                  <a:pos x="140" y="709"/>
                </a:cxn>
                <a:cxn ang="0">
                  <a:pos x="144" y="745"/>
                </a:cxn>
                <a:cxn ang="0">
                  <a:pos x="118" y="762"/>
                </a:cxn>
                <a:cxn ang="0">
                  <a:pos x="113" y="803"/>
                </a:cxn>
                <a:cxn ang="0">
                  <a:pos x="131" y="828"/>
                </a:cxn>
                <a:cxn ang="0">
                  <a:pos x="156" y="816"/>
                </a:cxn>
                <a:cxn ang="0">
                  <a:pos x="178" y="809"/>
                </a:cxn>
                <a:cxn ang="0">
                  <a:pos x="204" y="796"/>
                </a:cxn>
                <a:cxn ang="0">
                  <a:pos x="218" y="834"/>
                </a:cxn>
                <a:cxn ang="0">
                  <a:pos x="226" y="899"/>
                </a:cxn>
                <a:cxn ang="0">
                  <a:pos x="244" y="929"/>
                </a:cxn>
                <a:cxn ang="0">
                  <a:pos x="244" y="978"/>
                </a:cxn>
                <a:cxn ang="0">
                  <a:pos x="253" y="999"/>
                </a:cxn>
                <a:cxn ang="0">
                  <a:pos x="293" y="1014"/>
                </a:cxn>
                <a:cxn ang="0">
                  <a:pos x="303" y="1070"/>
                </a:cxn>
                <a:cxn ang="0">
                  <a:pos x="303" y="1104"/>
                </a:cxn>
                <a:cxn ang="0">
                  <a:pos x="329" y="1120"/>
                </a:cxn>
                <a:cxn ang="0">
                  <a:pos x="336" y="1099"/>
                </a:cxn>
                <a:cxn ang="0">
                  <a:pos x="360" y="1097"/>
                </a:cxn>
                <a:cxn ang="0">
                  <a:pos x="404" y="1122"/>
                </a:cxn>
                <a:cxn ang="0">
                  <a:pos x="411" y="1103"/>
                </a:cxn>
                <a:cxn ang="0">
                  <a:pos x="465" y="1106"/>
                </a:cxn>
                <a:cxn ang="0">
                  <a:pos x="534" y="1122"/>
                </a:cxn>
                <a:cxn ang="0">
                  <a:pos x="546" y="1085"/>
                </a:cxn>
                <a:cxn ang="0">
                  <a:pos x="579" y="1099"/>
                </a:cxn>
                <a:cxn ang="0">
                  <a:pos x="590" y="1128"/>
                </a:cxn>
                <a:cxn ang="0">
                  <a:pos x="601" y="1145"/>
                </a:cxn>
                <a:cxn ang="0">
                  <a:pos x="634" y="1029"/>
                </a:cxn>
                <a:cxn ang="0">
                  <a:pos x="1736" y="1171"/>
                </a:cxn>
                <a:cxn ang="0">
                  <a:pos x="1822" y="279"/>
                </a:cxn>
              </a:cxnLst>
              <a:rect l="0" t="0" r="r" b="b"/>
              <a:pathLst>
                <a:path w="1822" h="1171">
                  <a:moveTo>
                    <a:pt x="1822" y="279"/>
                  </a:moveTo>
                  <a:lnTo>
                    <a:pt x="1822" y="279"/>
                  </a:lnTo>
                  <a:lnTo>
                    <a:pt x="1442" y="231"/>
                  </a:lnTo>
                  <a:lnTo>
                    <a:pt x="1124" y="190"/>
                  </a:lnTo>
                  <a:lnTo>
                    <a:pt x="978" y="170"/>
                  </a:lnTo>
                  <a:lnTo>
                    <a:pt x="859" y="154"/>
                  </a:lnTo>
                  <a:lnTo>
                    <a:pt x="859" y="154"/>
                  </a:lnTo>
                  <a:lnTo>
                    <a:pt x="726" y="133"/>
                  </a:lnTo>
                  <a:lnTo>
                    <a:pt x="590" y="108"/>
                  </a:lnTo>
                  <a:lnTo>
                    <a:pt x="454" y="83"/>
                  </a:lnTo>
                  <a:lnTo>
                    <a:pt x="328" y="58"/>
                  </a:lnTo>
                  <a:lnTo>
                    <a:pt x="129" y="16"/>
                  </a:lnTo>
                  <a:lnTo>
                    <a:pt x="50" y="0"/>
                  </a:lnTo>
                  <a:lnTo>
                    <a:pt x="40" y="45"/>
                  </a:lnTo>
                  <a:lnTo>
                    <a:pt x="32" y="79"/>
                  </a:lnTo>
                  <a:lnTo>
                    <a:pt x="20" y="129"/>
                  </a:lnTo>
                  <a:lnTo>
                    <a:pt x="7" y="186"/>
                  </a:lnTo>
                  <a:lnTo>
                    <a:pt x="0" y="234"/>
                  </a:lnTo>
                  <a:lnTo>
                    <a:pt x="0" y="248"/>
                  </a:lnTo>
                  <a:lnTo>
                    <a:pt x="8" y="260"/>
                  </a:lnTo>
                  <a:lnTo>
                    <a:pt x="21" y="281"/>
                  </a:lnTo>
                  <a:lnTo>
                    <a:pt x="21" y="297"/>
                  </a:lnTo>
                  <a:lnTo>
                    <a:pt x="21" y="316"/>
                  </a:lnTo>
                  <a:lnTo>
                    <a:pt x="35" y="331"/>
                  </a:lnTo>
                  <a:lnTo>
                    <a:pt x="35" y="345"/>
                  </a:lnTo>
                  <a:lnTo>
                    <a:pt x="50" y="370"/>
                  </a:lnTo>
                  <a:lnTo>
                    <a:pt x="58" y="394"/>
                  </a:lnTo>
                  <a:lnTo>
                    <a:pt x="82" y="430"/>
                  </a:lnTo>
                  <a:lnTo>
                    <a:pt x="104" y="453"/>
                  </a:lnTo>
                  <a:lnTo>
                    <a:pt x="117" y="477"/>
                  </a:lnTo>
                  <a:lnTo>
                    <a:pt x="119" y="513"/>
                  </a:lnTo>
                  <a:lnTo>
                    <a:pt x="132" y="541"/>
                  </a:lnTo>
                  <a:lnTo>
                    <a:pt x="146" y="557"/>
                  </a:lnTo>
                  <a:lnTo>
                    <a:pt x="146" y="564"/>
                  </a:lnTo>
                  <a:lnTo>
                    <a:pt x="185" y="571"/>
                  </a:lnTo>
                  <a:lnTo>
                    <a:pt x="189" y="589"/>
                  </a:lnTo>
                  <a:lnTo>
                    <a:pt x="171" y="619"/>
                  </a:lnTo>
                  <a:lnTo>
                    <a:pt x="157" y="648"/>
                  </a:lnTo>
                  <a:lnTo>
                    <a:pt x="144" y="678"/>
                  </a:lnTo>
                  <a:lnTo>
                    <a:pt x="140" y="709"/>
                  </a:lnTo>
                  <a:lnTo>
                    <a:pt x="150" y="735"/>
                  </a:lnTo>
                  <a:lnTo>
                    <a:pt x="144" y="745"/>
                  </a:lnTo>
                  <a:lnTo>
                    <a:pt x="129" y="745"/>
                  </a:lnTo>
                  <a:lnTo>
                    <a:pt x="118" y="762"/>
                  </a:lnTo>
                  <a:lnTo>
                    <a:pt x="104" y="796"/>
                  </a:lnTo>
                  <a:lnTo>
                    <a:pt x="113" y="803"/>
                  </a:lnTo>
                  <a:lnTo>
                    <a:pt x="131" y="816"/>
                  </a:lnTo>
                  <a:lnTo>
                    <a:pt x="131" y="828"/>
                  </a:lnTo>
                  <a:lnTo>
                    <a:pt x="140" y="827"/>
                  </a:lnTo>
                  <a:lnTo>
                    <a:pt x="156" y="816"/>
                  </a:lnTo>
                  <a:lnTo>
                    <a:pt x="168" y="807"/>
                  </a:lnTo>
                  <a:lnTo>
                    <a:pt x="178" y="809"/>
                  </a:lnTo>
                  <a:lnTo>
                    <a:pt x="194" y="796"/>
                  </a:lnTo>
                  <a:lnTo>
                    <a:pt x="204" y="796"/>
                  </a:lnTo>
                  <a:lnTo>
                    <a:pt x="211" y="814"/>
                  </a:lnTo>
                  <a:lnTo>
                    <a:pt x="218" y="834"/>
                  </a:lnTo>
                  <a:lnTo>
                    <a:pt x="226" y="870"/>
                  </a:lnTo>
                  <a:lnTo>
                    <a:pt x="226" y="899"/>
                  </a:lnTo>
                  <a:lnTo>
                    <a:pt x="226" y="913"/>
                  </a:lnTo>
                  <a:lnTo>
                    <a:pt x="244" y="929"/>
                  </a:lnTo>
                  <a:lnTo>
                    <a:pt x="244" y="954"/>
                  </a:lnTo>
                  <a:lnTo>
                    <a:pt x="244" y="978"/>
                  </a:lnTo>
                  <a:lnTo>
                    <a:pt x="244" y="988"/>
                  </a:lnTo>
                  <a:lnTo>
                    <a:pt x="253" y="999"/>
                  </a:lnTo>
                  <a:lnTo>
                    <a:pt x="274" y="1014"/>
                  </a:lnTo>
                  <a:lnTo>
                    <a:pt x="293" y="1014"/>
                  </a:lnTo>
                  <a:lnTo>
                    <a:pt x="293" y="1042"/>
                  </a:lnTo>
                  <a:lnTo>
                    <a:pt x="303" y="1070"/>
                  </a:lnTo>
                  <a:lnTo>
                    <a:pt x="303" y="1089"/>
                  </a:lnTo>
                  <a:lnTo>
                    <a:pt x="303" y="1104"/>
                  </a:lnTo>
                  <a:lnTo>
                    <a:pt x="312" y="1120"/>
                  </a:lnTo>
                  <a:lnTo>
                    <a:pt x="329" y="1120"/>
                  </a:lnTo>
                  <a:lnTo>
                    <a:pt x="329" y="1113"/>
                  </a:lnTo>
                  <a:lnTo>
                    <a:pt x="336" y="1099"/>
                  </a:lnTo>
                  <a:lnTo>
                    <a:pt x="347" y="1096"/>
                  </a:lnTo>
                  <a:lnTo>
                    <a:pt x="360" y="1097"/>
                  </a:lnTo>
                  <a:lnTo>
                    <a:pt x="385" y="1111"/>
                  </a:lnTo>
                  <a:lnTo>
                    <a:pt x="404" y="1122"/>
                  </a:lnTo>
                  <a:lnTo>
                    <a:pt x="404" y="1113"/>
                  </a:lnTo>
                  <a:lnTo>
                    <a:pt x="411" y="1103"/>
                  </a:lnTo>
                  <a:lnTo>
                    <a:pt x="430" y="1102"/>
                  </a:lnTo>
                  <a:lnTo>
                    <a:pt x="465" y="1106"/>
                  </a:lnTo>
                  <a:lnTo>
                    <a:pt x="489" y="1114"/>
                  </a:lnTo>
                  <a:lnTo>
                    <a:pt x="534" y="1122"/>
                  </a:lnTo>
                  <a:lnTo>
                    <a:pt x="539" y="1109"/>
                  </a:lnTo>
                  <a:lnTo>
                    <a:pt x="546" y="1085"/>
                  </a:lnTo>
                  <a:lnTo>
                    <a:pt x="564" y="1085"/>
                  </a:lnTo>
                  <a:lnTo>
                    <a:pt x="579" y="1099"/>
                  </a:lnTo>
                  <a:lnTo>
                    <a:pt x="589" y="1113"/>
                  </a:lnTo>
                  <a:lnTo>
                    <a:pt x="590" y="1128"/>
                  </a:lnTo>
                  <a:lnTo>
                    <a:pt x="590" y="1135"/>
                  </a:lnTo>
                  <a:lnTo>
                    <a:pt x="601" y="1145"/>
                  </a:lnTo>
                  <a:lnTo>
                    <a:pt x="612" y="1156"/>
                  </a:lnTo>
                  <a:lnTo>
                    <a:pt x="634" y="1029"/>
                  </a:lnTo>
                  <a:lnTo>
                    <a:pt x="1735" y="1171"/>
                  </a:lnTo>
                  <a:lnTo>
                    <a:pt x="1736" y="1171"/>
                  </a:lnTo>
                  <a:lnTo>
                    <a:pt x="1757" y="961"/>
                  </a:lnTo>
                  <a:lnTo>
                    <a:pt x="1822" y="279"/>
                  </a:lnTo>
                  <a:close/>
                </a:path>
              </a:pathLst>
            </a:custGeom>
            <a:solidFill>
              <a:srgbClr val="F39C1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MT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Freeform 22">
              <a:extLst>
                <a:ext uri="{FF2B5EF4-FFF2-40B4-BE49-F238E27FC236}">
                  <a16:creationId xmlns:a16="http://schemas.microsoft.com/office/drawing/2014/main" id="{651AB6B4-8733-414F-AD77-0223260F1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315" y="1708327"/>
              <a:ext cx="445576" cy="703197"/>
            </a:xfrm>
            <a:custGeom>
              <a:avLst/>
              <a:gdLst/>
              <a:ahLst/>
              <a:cxnLst>
                <a:cxn ang="0">
                  <a:pos x="189" y="995"/>
                </a:cxn>
                <a:cxn ang="0">
                  <a:pos x="185" y="963"/>
                </a:cxn>
                <a:cxn ang="0">
                  <a:pos x="205" y="934"/>
                </a:cxn>
                <a:cxn ang="0">
                  <a:pos x="218" y="915"/>
                </a:cxn>
                <a:cxn ang="0">
                  <a:pos x="241" y="885"/>
                </a:cxn>
                <a:cxn ang="0">
                  <a:pos x="225" y="872"/>
                </a:cxn>
                <a:cxn ang="0">
                  <a:pos x="233" y="848"/>
                </a:cxn>
                <a:cxn ang="0">
                  <a:pos x="250" y="847"/>
                </a:cxn>
                <a:cxn ang="0">
                  <a:pos x="266" y="824"/>
                </a:cxn>
                <a:cxn ang="0">
                  <a:pos x="290" y="838"/>
                </a:cxn>
                <a:cxn ang="0">
                  <a:pos x="284" y="816"/>
                </a:cxn>
                <a:cxn ang="0">
                  <a:pos x="311" y="808"/>
                </a:cxn>
                <a:cxn ang="0">
                  <a:pos x="323" y="760"/>
                </a:cxn>
                <a:cxn ang="0">
                  <a:pos x="366" y="774"/>
                </a:cxn>
                <a:cxn ang="0">
                  <a:pos x="379" y="720"/>
                </a:cxn>
                <a:cxn ang="0">
                  <a:pos x="376" y="672"/>
                </a:cxn>
                <a:cxn ang="0">
                  <a:pos x="383" y="640"/>
                </a:cxn>
                <a:cxn ang="0">
                  <a:pos x="436" y="666"/>
                </a:cxn>
                <a:cxn ang="0">
                  <a:pos x="447" y="627"/>
                </a:cxn>
                <a:cxn ang="0">
                  <a:pos x="466" y="663"/>
                </a:cxn>
                <a:cxn ang="0">
                  <a:pos x="486" y="636"/>
                </a:cxn>
                <a:cxn ang="0">
                  <a:pos x="477" y="608"/>
                </a:cxn>
                <a:cxn ang="0">
                  <a:pos x="520" y="626"/>
                </a:cxn>
                <a:cxn ang="0">
                  <a:pos x="537" y="608"/>
                </a:cxn>
                <a:cxn ang="0">
                  <a:pos x="566" y="579"/>
                </a:cxn>
                <a:cxn ang="0">
                  <a:pos x="581" y="555"/>
                </a:cxn>
                <a:cxn ang="0">
                  <a:pos x="630" y="530"/>
                </a:cxn>
                <a:cxn ang="0">
                  <a:pos x="640" y="479"/>
                </a:cxn>
                <a:cxn ang="0">
                  <a:pos x="622" y="468"/>
                </a:cxn>
                <a:cxn ang="0">
                  <a:pos x="615" y="445"/>
                </a:cxn>
                <a:cxn ang="0">
                  <a:pos x="574" y="418"/>
                </a:cxn>
                <a:cxn ang="0">
                  <a:pos x="559" y="351"/>
                </a:cxn>
                <a:cxn ang="0">
                  <a:pos x="520" y="341"/>
                </a:cxn>
                <a:cxn ang="0">
                  <a:pos x="466" y="305"/>
                </a:cxn>
                <a:cxn ang="0">
                  <a:pos x="425" y="168"/>
                </a:cxn>
                <a:cxn ang="0">
                  <a:pos x="393" y="57"/>
                </a:cxn>
                <a:cxn ang="0">
                  <a:pos x="294" y="15"/>
                </a:cxn>
                <a:cxn ang="0">
                  <a:pos x="232" y="55"/>
                </a:cxn>
                <a:cxn ang="0">
                  <a:pos x="166" y="21"/>
                </a:cxn>
                <a:cxn ang="0">
                  <a:pos x="122" y="114"/>
                </a:cxn>
                <a:cxn ang="0">
                  <a:pos x="76" y="294"/>
                </a:cxn>
                <a:cxn ang="0">
                  <a:pos x="83" y="386"/>
                </a:cxn>
                <a:cxn ang="0">
                  <a:pos x="64" y="447"/>
                </a:cxn>
                <a:cxn ang="0">
                  <a:pos x="43" y="519"/>
                </a:cxn>
                <a:cxn ang="0">
                  <a:pos x="0" y="561"/>
                </a:cxn>
              </a:cxnLst>
              <a:rect l="0" t="0" r="r" b="b"/>
              <a:pathLst>
                <a:path w="645" h="1021">
                  <a:moveTo>
                    <a:pt x="180" y="1021"/>
                  </a:moveTo>
                  <a:lnTo>
                    <a:pt x="180" y="1013"/>
                  </a:lnTo>
                  <a:lnTo>
                    <a:pt x="189" y="995"/>
                  </a:lnTo>
                  <a:lnTo>
                    <a:pt x="189" y="991"/>
                  </a:lnTo>
                  <a:lnTo>
                    <a:pt x="185" y="973"/>
                  </a:lnTo>
                  <a:lnTo>
                    <a:pt x="185" y="963"/>
                  </a:lnTo>
                  <a:lnTo>
                    <a:pt x="198" y="956"/>
                  </a:lnTo>
                  <a:lnTo>
                    <a:pt x="205" y="956"/>
                  </a:lnTo>
                  <a:lnTo>
                    <a:pt x="205" y="934"/>
                  </a:lnTo>
                  <a:lnTo>
                    <a:pt x="212" y="927"/>
                  </a:lnTo>
                  <a:lnTo>
                    <a:pt x="212" y="915"/>
                  </a:lnTo>
                  <a:lnTo>
                    <a:pt x="218" y="915"/>
                  </a:lnTo>
                  <a:lnTo>
                    <a:pt x="228" y="906"/>
                  </a:lnTo>
                  <a:lnTo>
                    <a:pt x="241" y="906"/>
                  </a:lnTo>
                  <a:lnTo>
                    <a:pt x="241" y="885"/>
                  </a:lnTo>
                  <a:lnTo>
                    <a:pt x="229" y="881"/>
                  </a:lnTo>
                  <a:lnTo>
                    <a:pt x="223" y="881"/>
                  </a:lnTo>
                  <a:lnTo>
                    <a:pt x="225" y="872"/>
                  </a:lnTo>
                  <a:lnTo>
                    <a:pt x="226" y="867"/>
                  </a:lnTo>
                  <a:lnTo>
                    <a:pt x="230" y="855"/>
                  </a:lnTo>
                  <a:lnTo>
                    <a:pt x="233" y="848"/>
                  </a:lnTo>
                  <a:lnTo>
                    <a:pt x="241" y="835"/>
                  </a:lnTo>
                  <a:lnTo>
                    <a:pt x="250" y="840"/>
                  </a:lnTo>
                  <a:lnTo>
                    <a:pt x="250" y="847"/>
                  </a:lnTo>
                  <a:lnTo>
                    <a:pt x="259" y="844"/>
                  </a:lnTo>
                  <a:lnTo>
                    <a:pt x="266" y="835"/>
                  </a:lnTo>
                  <a:lnTo>
                    <a:pt x="266" y="824"/>
                  </a:lnTo>
                  <a:lnTo>
                    <a:pt x="275" y="833"/>
                  </a:lnTo>
                  <a:lnTo>
                    <a:pt x="284" y="838"/>
                  </a:lnTo>
                  <a:lnTo>
                    <a:pt x="290" y="838"/>
                  </a:lnTo>
                  <a:lnTo>
                    <a:pt x="290" y="824"/>
                  </a:lnTo>
                  <a:lnTo>
                    <a:pt x="290" y="816"/>
                  </a:lnTo>
                  <a:lnTo>
                    <a:pt x="284" y="816"/>
                  </a:lnTo>
                  <a:lnTo>
                    <a:pt x="275" y="804"/>
                  </a:lnTo>
                  <a:lnTo>
                    <a:pt x="298" y="804"/>
                  </a:lnTo>
                  <a:lnTo>
                    <a:pt x="311" y="808"/>
                  </a:lnTo>
                  <a:lnTo>
                    <a:pt x="323" y="804"/>
                  </a:lnTo>
                  <a:lnTo>
                    <a:pt x="330" y="784"/>
                  </a:lnTo>
                  <a:lnTo>
                    <a:pt x="323" y="760"/>
                  </a:lnTo>
                  <a:lnTo>
                    <a:pt x="336" y="760"/>
                  </a:lnTo>
                  <a:lnTo>
                    <a:pt x="354" y="777"/>
                  </a:lnTo>
                  <a:lnTo>
                    <a:pt x="366" y="774"/>
                  </a:lnTo>
                  <a:lnTo>
                    <a:pt x="379" y="760"/>
                  </a:lnTo>
                  <a:lnTo>
                    <a:pt x="383" y="738"/>
                  </a:lnTo>
                  <a:lnTo>
                    <a:pt x="379" y="720"/>
                  </a:lnTo>
                  <a:lnTo>
                    <a:pt x="383" y="702"/>
                  </a:lnTo>
                  <a:lnTo>
                    <a:pt x="383" y="686"/>
                  </a:lnTo>
                  <a:lnTo>
                    <a:pt x="376" y="672"/>
                  </a:lnTo>
                  <a:lnTo>
                    <a:pt x="377" y="662"/>
                  </a:lnTo>
                  <a:lnTo>
                    <a:pt x="383" y="648"/>
                  </a:lnTo>
                  <a:lnTo>
                    <a:pt x="383" y="640"/>
                  </a:lnTo>
                  <a:lnTo>
                    <a:pt x="398" y="655"/>
                  </a:lnTo>
                  <a:lnTo>
                    <a:pt x="409" y="667"/>
                  </a:lnTo>
                  <a:lnTo>
                    <a:pt x="436" y="666"/>
                  </a:lnTo>
                  <a:lnTo>
                    <a:pt x="436" y="655"/>
                  </a:lnTo>
                  <a:lnTo>
                    <a:pt x="436" y="640"/>
                  </a:lnTo>
                  <a:lnTo>
                    <a:pt x="447" y="627"/>
                  </a:lnTo>
                  <a:lnTo>
                    <a:pt x="461" y="636"/>
                  </a:lnTo>
                  <a:lnTo>
                    <a:pt x="466" y="648"/>
                  </a:lnTo>
                  <a:lnTo>
                    <a:pt x="466" y="663"/>
                  </a:lnTo>
                  <a:lnTo>
                    <a:pt x="480" y="661"/>
                  </a:lnTo>
                  <a:lnTo>
                    <a:pt x="494" y="645"/>
                  </a:lnTo>
                  <a:lnTo>
                    <a:pt x="486" y="636"/>
                  </a:lnTo>
                  <a:lnTo>
                    <a:pt x="473" y="623"/>
                  </a:lnTo>
                  <a:lnTo>
                    <a:pt x="475" y="612"/>
                  </a:lnTo>
                  <a:lnTo>
                    <a:pt x="477" y="608"/>
                  </a:lnTo>
                  <a:lnTo>
                    <a:pt x="494" y="622"/>
                  </a:lnTo>
                  <a:lnTo>
                    <a:pt x="511" y="633"/>
                  </a:lnTo>
                  <a:lnTo>
                    <a:pt x="520" y="626"/>
                  </a:lnTo>
                  <a:lnTo>
                    <a:pt x="516" y="608"/>
                  </a:lnTo>
                  <a:lnTo>
                    <a:pt x="520" y="608"/>
                  </a:lnTo>
                  <a:lnTo>
                    <a:pt x="537" y="608"/>
                  </a:lnTo>
                  <a:lnTo>
                    <a:pt x="537" y="579"/>
                  </a:lnTo>
                  <a:lnTo>
                    <a:pt x="552" y="579"/>
                  </a:lnTo>
                  <a:lnTo>
                    <a:pt x="566" y="579"/>
                  </a:lnTo>
                  <a:lnTo>
                    <a:pt x="573" y="569"/>
                  </a:lnTo>
                  <a:lnTo>
                    <a:pt x="573" y="555"/>
                  </a:lnTo>
                  <a:lnTo>
                    <a:pt x="581" y="555"/>
                  </a:lnTo>
                  <a:lnTo>
                    <a:pt x="594" y="545"/>
                  </a:lnTo>
                  <a:lnTo>
                    <a:pt x="606" y="530"/>
                  </a:lnTo>
                  <a:lnTo>
                    <a:pt x="630" y="530"/>
                  </a:lnTo>
                  <a:lnTo>
                    <a:pt x="637" y="522"/>
                  </a:lnTo>
                  <a:lnTo>
                    <a:pt x="645" y="490"/>
                  </a:lnTo>
                  <a:lnTo>
                    <a:pt x="640" y="479"/>
                  </a:lnTo>
                  <a:lnTo>
                    <a:pt x="633" y="479"/>
                  </a:lnTo>
                  <a:lnTo>
                    <a:pt x="623" y="479"/>
                  </a:lnTo>
                  <a:lnTo>
                    <a:pt x="622" y="468"/>
                  </a:lnTo>
                  <a:lnTo>
                    <a:pt x="626" y="458"/>
                  </a:lnTo>
                  <a:lnTo>
                    <a:pt x="626" y="454"/>
                  </a:lnTo>
                  <a:lnTo>
                    <a:pt x="615" y="445"/>
                  </a:lnTo>
                  <a:lnTo>
                    <a:pt x="604" y="418"/>
                  </a:lnTo>
                  <a:lnTo>
                    <a:pt x="586" y="418"/>
                  </a:lnTo>
                  <a:lnTo>
                    <a:pt x="574" y="418"/>
                  </a:lnTo>
                  <a:lnTo>
                    <a:pt x="563" y="397"/>
                  </a:lnTo>
                  <a:lnTo>
                    <a:pt x="561" y="370"/>
                  </a:lnTo>
                  <a:lnTo>
                    <a:pt x="559" y="351"/>
                  </a:lnTo>
                  <a:lnTo>
                    <a:pt x="549" y="332"/>
                  </a:lnTo>
                  <a:lnTo>
                    <a:pt x="537" y="337"/>
                  </a:lnTo>
                  <a:lnTo>
                    <a:pt x="520" y="341"/>
                  </a:lnTo>
                  <a:lnTo>
                    <a:pt x="502" y="345"/>
                  </a:lnTo>
                  <a:lnTo>
                    <a:pt x="479" y="336"/>
                  </a:lnTo>
                  <a:lnTo>
                    <a:pt x="466" y="305"/>
                  </a:lnTo>
                  <a:lnTo>
                    <a:pt x="455" y="264"/>
                  </a:lnTo>
                  <a:lnTo>
                    <a:pt x="437" y="216"/>
                  </a:lnTo>
                  <a:lnTo>
                    <a:pt x="425" y="168"/>
                  </a:lnTo>
                  <a:lnTo>
                    <a:pt x="412" y="137"/>
                  </a:lnTo>
                  <a:lnTo>
                    <a:pt x="407" y="97"/>
                  </a:lnTo>
                  <a:lnTo>
                    <a:pt x="393" y="57"/>
                  </a:lnTo>
                  <a:lnTo>
                    <a:pt x="382" y="42"/>
                  </a:lnTo>
                  <a:lnTo>
                    <a:pt x="309" y="0"/>
                  </a:lnTo>
                  <a:lnTo>
                    <a:pt x="294" y="15"/>
                  </a:lnTo>
                  <a:lnTo>
                    <a:pt x="275" y="35"/>
                  </a:lnTo>
                  <a:lnTo>
                    <a:pt x="248" y="57"/>
                  </a:lnTo>
                  <a:lnTo>
                    <a:pt x="232" y="55"/>
                  </a:lnTo>
                  <a:lnTo>
                    <a:pt x="214" y="46"/>
                  </a:lnTo>
                  <a:lnTo>
                    <a:pt x="191" y="33"/>
                  </a:lnTo>
                  <a:lnTo>
                    <a:pt x="166" y="21"/>
                  </a:lnTo>
                  <a:lnTo>
                    <a:pt x="158" y="21"/>
                  </a:lnTo>
                  <a:lnTo>
                    <a:pt x="150" y="37"/>
                  </a:lnTo>
                  <a:lnTo>
                    <a:pt x="122" y="114"/>
                  </a:lnTo>
                  <a:lnTo>
                    <a:pt x="111" y="179"/>
                  </a:lnTo>
                  <a:lnTo>
                    <a:pt x="83" y="247"/>
                  </a:lnTo>
                  <a:lnTo>
                    <a:pt x="76" y="294"/>
                  </a:lnTo>
                  <a:lnTo>
                    <a:pt x="64" y="348"/>
                  </a:lnTo>
                  <a:lnTo>
                    <a:pt x="76" y="379"/>
                  </a:lnTo>
                  <a:lnTo>
                    <a:pt x="83" y="386"/>
                  </a:lnTo>
                  <a:lnTo>
                    <a:pt x="80" y="401"/>
                  </a:lnTo>
                  <a:lnTo>
                    <a:pt x="64" y="413"/>
                  </a:lnTo>
                  <a:lnTo>
                    <a:pt x="64" y="447"/>
                  </a:lnTo>
                  <a:lnTo>
                    <a:pt x="54" y="472"/>
                  </a:lnTo>
                  <a:lnTo>
                    <a:pt x="54" y="511"/>
                  </a:lnTo>
                  <a:lnTo>
                    <a:pt x="43" y="519"/>
                  </a:lnTo>
                  <a:lnTo>
                    <a:pt x="43" y="550"/>
                  </a:lnTo>
                  <a:lnTo>
                    <a:pt x="7" y="545"/>
                  </a:lnTo>
                  <a:lnTo>
                    <a:pt x="0" y="561"/>
                  </a:lnTo>
                  <a:lnTo>
                    <a:pt x="132" y="973"/>
                  </a:lnTo>
                  <a:lnTo>
                    <a:pt x="180" y="1021"/>
                  </a:lnTo>
                  <a:close/>
                </a:path>
              </a:pathLst>
            </a:custGeom>
            <a:solidFill>
              <a:srgbClr val="954F7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Freeform 23">
              <a:extLst>
                <a:ext uri="{FF2B5EF4-FFF2-40B4-BE49-F238E27FC236}">
                  <a16:creationId xmlns:a16="http://schemas.microsoft.com/office/drawing/2014/main" id="{E02296E0-D9AA-4F14-8E65-0C590739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468" y="2190224"/>
              <a:ext cx="918093" cy="674241"/>
            </a:xfrm>
            <a:custGeom>
              <a:avLst/>
              <a:gdLst/>
              <a:ahLst/>
              <a:cxnLst>
                <a:cxn ang="0">
                  <a:pos x="56" y="749"/>
                </a:cxn>
                <a:cxn ang="0">
                  <a:pos x="88" y="710"/>
                </a:cxn>
                <a:cxn ang="0">
                  <a:pos x="118" y="683"/>
                </a:cxn>
                <a:cxn ang="0">
                  <a:pos x="118" y="657"/>
                </a:cxn>
                <a:cxn ang="0">
                  <a:pos x="80" y="563"/>
                </a:cxn>
                <a:cxn ang="0">
                  <a:pos x="171" y="528"/>
                </a:cxn>
                <a:cxn ang="0">
                  <a:pos x="260" y="528"/>
                </a:cxn>
                <a:cxn ang="0">
                  <a:pos x="313" y="528"/>
                </a:cxn>
                <a:cxn ang="0">
                  <a:pos x="364" y="513"/>
                </a:cxn>
                <a:cxn ang="0">
                  <a:pos x="457" y="460"/>
                </a:cxn>
                <a:cxn ang="0">
                  <a:pos x="510" y="428"/>
                </a:cxn>
                <a:cxn ang="0">
                  <a:pos x="510" y="389"/>
                </a:cxn>
                <a:cxn ang="0">
                  <a:pos x="510" y="350"/>
                </a:cxn>
                <a:cxn ang="0">
                  <a:pos x="485" y="334"/>
                </a:cxn>
                <a:cxn ang="0">
                  <a:pos x="470" y="306"/>
                </a:cxn>
                <a:cxn ang="0">
                  <a:pos x="538" y="245"/>
                </a:cxn>
                <a:cxn ang="0">
                  <a:pos x="564" y="178"/>
                </a:cxn>
                <a:cxn ang="0">
                  <a:pos x="637" y="84"/>
                </a:cxn>
                <a:cxn ang="0">
                  <a:pos x="718" y="46"/>
                </a:cxn>
                <a:cxn ang="0">
                  <a:pos x="810" y="14"/>
                </a:cxn>
                <a:cxn ang="0">
                  <a:pos x="896" y="31"/>
                </a:cxn>
                <a:cxn ang="0">
                  <a:pos x="909" y="93"/>
                </a:cxn>
                <a:cxn ang="0">
                  <a:pos x="941" y="135"/>
                </a:cxn>
                <a:cxn ang="0">
                  <a:pos x="941" y="188"/>
                </a:cxn>
                <a:cxn ang="0">
                  <a:pos x="957" y="266"/>
                </a:cxn>
                <a:cxn ang="0">
                  <a:pos x="994" y="322"/>
                </a:cxn>
                <a:cxn ang="0">
                  <a:pos x="1014" y="435"/>
                </a:cxn>
                <a:cxn ang="0">
                  <a:pos x="1036" y="490"/>
                </a:cxn>
                <a:cxn ang="0">
                  <a:pos x="1036" y="661"/>
                </a:cxn>
                <a:cxn ang="0">
                  <a:pos x="1055" y="804"/>
                </a:cxn>
                <a:cxn ang="0">
                  <a:pos x="1054" y="869"/>
                </a:cxn>
                <a:cxn ang="0">
                  <a:pos x="1025" y="940"/>
                </a:cxn>
                <a:cxn ang="0">
                  <a:pos x="1088" y="914"/>
                </a:cxn>
                <a:cxn ang="0">
                  <a:pos x="1134" y="880"/>
                </a:cxn>
                <a:cxn ang="0">
                  <a:pos x="1194" y="869"/>
                </a:cxn>
                <a:cxn ang="0">
                  <a:pos x="1237" y="843"/>
                </a:cxn>
                <a:cxn ang="0">
                  <a:pos x="1237" y="865"/>
                </a:cxn>
                <a:cxn ang="0">
                  <a:pos x="1284" y="832"/>
                </a:cxn>
                <a:cxn ang="0">
                  <a:pos x="1319" y="817"/>
                </a:cxn>
                <a:cxn ang="0">
                  <a:pos x="1284" y="865"/>
                </a:cxn>
                <a:cxn ang="0">
                  <a:pos x="1205" y="910"/>
                </a:cxn>
                <a:cxn ang="0">
                  <a:pos x="1134" y="953"/>
                </a:cxn>
                <a:cxn ang="0">
                  <a:pos x="1043" y="979"/>
                </a:cxn>
                <a:cxn ang="0">
                  <a:pos x="1005" y="940"/>
                </a:cxn>
                <a:cxn ang="0">
                  <a:pos x="993" y="905"/>
                </a:cxn>
                <a:cxn ang="0">
                  <a:pos x="848" y="869"/>
                </a:cxn>
                <a:cxn ang="0">
                  <a:pos x="846" y="832"/>
                </a:cxn>
                <a:cxn ang="0">
                  <a:pos x="815" y="821"/>
                </a:cxn>
                <a:cxn ang="0">
                  <a:pos x="771" y="762"/>
                </a:cxn>
                <a:cxn ang="0">
                  <a:pos x="14" y="858"/>
                </a:cxn>
              </a:cxnLst>
              <a:rect l="0" t="0" r="r" b="b"/>
              <a:pathLst>
                <a:path w="1329" h="979">
                  <a:moveTo>
                    <a:pt x="0" y="804"/>
                  </a:moveTo>
                  <a:lnTo>
                    <a:pt x="56" y="749"/>
                  </a:lnTo>
                  <a:lnTo>
                    <a:pt x="71" y="729"/>
                  </a:lnTo>
                  <a:lnTo>
                    <a:pt x="88" y="710"/>
                  </a:lnTo>
                  <a:lnTo>
                    <a:pt x="99" y="701"/>
                  </a:lnTo>
                  <a:lnTo>
                    <a:pt x="118" y="683"/>
                  </a:lnTo>
                  <a:lnTo>
                    <a:pt x="118" y="665"/>
                  </a:lnTo>
                  <a:lnTo>
                    <a:pt x="118" y="657"/>
                  </a:lnTo>
                  <a:lnTo>
                    <a:pt x="98" y="597"/>
                  </a:lnTo>
                  <a:lnTo>
                    <a:pt x="80" y="563"/>
                  </a:lnTo>
                  <a:lnTo>
                    <a:pt x="99" y="543"/>
                  </a:lnTo>
                  <a:lnTo>
                    <a:pt x="171" y="528"/>
                  </a:lnTo>
                  <a:lnTo>
                    <a:pt x="209" y="528"/>
                  </a:lnTo>
                  <a:lnTo>
                    <a:pt x="260" y="528"/>
                  </a:lnTo>
                  <a:lnTo>
                    <a:pt x="291" y="528"/>
                  </a:lnTo>
                  <a:lnTo>
                    <a:pt x="313" y="528"/>
                  </a:lnTo>
                  <a:lnTo>
                    <a:pt x="349" y="513"/>
                  </a:lnTo>
                  <a:lnTo>
                    <a:pt x="364" y="513"/>
                  </a:lnTo>
                  <a:lnTo>
                    <a:pt x="422" y="496"/>
                  </a:lnTo>
                  <a:lnTo>
                    <a:pt x="457" y="460"/>
                  </a:lnTo>
                  <a:lnTo>
                    <a:pt x="490" y="439"/>
                  </a:lnTo>
                  <a:lnTo>
                    <a:pt x="510" y="428"/>
                  </a:lnTo>
                  <a:lnTo>
                    <a:pt x="510" y="413"/>
                  </a:lnTo>
                  <a:lnTo>
                    <a:pt x="510" y="389"/>
                  </a:lnTo>
                  <a:lnTo>
                    <a:pt x="495" y="360"/>
                  </a:lnTo>
                  <a:lnTo>
                    <a:pt x="510" y="350"/>
                  </a:lnTo>
                  <a:lnTo>
                    <a:pt x="518" y="322"/>
                  </a:lnTo>
                  <a:lnTo>
                    <a:pt x="485" y="334"/>
                  </a:lnTo>
                  <a:lnTo>
                    <a:pt x="479" y="322"/>
                  </a:lnTo>
                  <a:lnTo>
                    <a:pt x="470" y="306"/>
                  </a:lnTo>
                  <a:lnTo>
                    <a:pt x="496" y="284"/>
                  </a:lnTo>
                  <a:lnTo>
                    <a:pt x="538" y="245"/>
                  </a:lnTo>
                  <a:lnTo>
                    <a:pt x="556" y="207"/>
                  </a:lnTo>
                  <a:lnTo>
                    <a:pt x="564" y="178"/>
                  </a:lnTo>
                  <a:lnTo>
                    <a:pt x="604" y="129"/>
                  </a:lnTo>
                  <a:lnTo>
                    <a:pt x="637" y="84"/>
                  </a:lnTo>
                  <a:lnTo>
                    <a:pt x="679" y="56"/>
                  </a:lnTo>
                  <a:lnTo>
                    <a:pt x="718" y="46"/>
                  </a:lnTo>
                  <a:lnTo>
                    <a:pt x="775" y="30"/>
                  </a:lnTo>
                  <a:lnTo>
                    <a:pt x="810" y="14"/>
                  </a:lnTo>
                  <a:lnTo>
                    <a:pt x="896" y="0"/>
                  </a:lnTo>
                  <a:lnTo>
                    <a:pt x="896" y="31"/>
                  </a:lnTo>
                  <a:lnTo>
                    <a:pt x="896" y="60"/>
                  </a:lnTo>
                  <a:lnTo>
                    <a:pt x="909" y="93"/>
                  </a:lnTo>
                  <a:lnTo>
                    <a:pt x="925" y="129"/>
                  </a:lnTo>
                  <a:lnTo>
                    <a:pt x="941" y="135"/>
                  </a:lnTo>
                  <a:lnTo>
                    <a:pt x="957" y="177"/>
                  </a:lnTo>
                  <a:lnTo>
                    <a:pt x="941" y="188"/>
                  </a:lnTo>
                  <a:lnTo>
                    <a:pt x="936" y="224"/>
                  </a:lnTo>
                  <a:lnTo>
                    <a:pt x="957" y="266"/>
                  </a:lnTo>
                  <a:lnTo>
                    <a:pt x="975" y="313"/>
                  </a:lnTo>
                  <a:lnTo>
                    <a:pt x="994" y="322"/>
                  </a:lnTo>
                  <a:lnTo>
                    <a:pt x="1004" y="385"/>
                  </a:lnTo>
                  <a:lnTo>
                    <a:pt x="1014" y="435"/>
                  </a:lnTo>
                  <a:lnTo>
                    <a:pt x="1036" y="483"/>
                  </a:lnTo>
                  <a:lnTo>
                    <a:pt x="1036" y="490"/>
                  </a:lnTo>
                  <a:lnTo>
                    <a:pt x="1036" y="560"/>
                  </a:lnTo>
                  <a:lnTo>
                    <a:pt x="1036" y="661"/>
                  </a:lnTo>
                  <a:lnTo>
                    <a:pt x="1055" y="767"/>
                  </a:lnTo>
                  <a:lnTo>
                    <a:pt x="1055" y="804"/>
                  </a:lnTo>
                  <a:lnTo>
                    <a:pt x="1080" y="835"/>
                  </a:lnTo>
                  <a:lnTo>
                    <a:pt x="1054" y="869"/>
                  </a:lnTo>
                  <a:lnTo>
                    <a:pt x="1062" y="889"/>
                  </a:lnTo>
                  <a:lnTo>
                    <a:pt x="1025" y="940"/>
                  </a:lnTo>
                  <a:lnTo>
                    <a:pt x="1058" y="926"/>
                  </a:lnTo>
                  <a:lnTo>
                    <a:pt x="1088" y="914"/>
                  </a:lnTo>
                  <a:lnTo>
                    <a:pt x="1122" y="894"/>
                  </a:lnTo>
                  <a:lnTo>
                    <a:pt x="1134" y="880"/>
                  </a:lnTo>
                  <a:lnTo>
                    <a:pt x="1166" y="873"/>
                  </a:lnTo>
                  <a:lnTo>
                    <a:pt x="1194" y="869"/>
                  </a:lnTo>
                  <a:lnTo>
                    <a:pt x="1205" y="861"/>
                  </a:lnTo>
                  <a:lnTo>
                    <a:pt x="1237" y="843"/>
                  </a:lnTo>
                  <a:lnTo>
                    <a:pt x="1265" y="811"/>
                  </a:lnTo>
                  <a:lnTo>
                    <a:pt x="1237" y="865"/>
                  </a:lnTo>
                  <a:lnTo>
                    <a:pt x="1265" y="854"/>
                  </a:lnTo>
                  <a:lnTo>
                    <a:pt x="1284" y="832"/>
                  </a:lnTo>
                  <a:lnTo>
                    <a:pt x="1297" y="826"/>
                  </a:lnTo>
                  <a:lnTo>
                    <a:pt x="1319" y="817"/>
                  </a:lnTo>
                  <a:lnTo>
                    <a:pt x="1329" y="817"/>
                  </a:lnTo>
                  <a:lnTo>
                    <a:pt x="1284" y="865"/>
                  </a:lnTo>
                  <a:lnTo>
                    <a:pt x="1237" y="896"/>
                  </a:lnTo>
                  <a:lnTo>
                    <a:pt x="1205" y="910"/>
                  </a:lnTo>
                  <a:lnTo>
                    <a:pt x="1176" y="940"/>
                  </a:lnTo>
                  <a:lnTo>
                    <a:pt x="1134" y="953"/>
                  </a:lnTo>
                  <a:lnTo>
                    <a:pt x="1082" y="966"/>
                  </a:lnTo>
                  <a:lnTo>
                    <a:pt x="1043" y="979"/>
                  </a:lnTo>
                  <a:lnTo>
                    <a:pt x="1012" y="964"/>
                  </a:lnTo>
                  <a:lnTo>
                    <a:pt x="1005" y="940"/>
                  </a:lnTo>
                  <a:lnTo>
                    <a:pt x="1005" y="921"/>
                  </a:lnTo>
                  <a:lnTo>
                    <a:pt x="993" y="905"/>
                  </a:lnTo>
                  <a:lnTo>
                    <a:pt x="922" y="883"/>
                  </a:lnTo>
                  <a:lnTo>
                    <a:pt x="848" y="869"/>
                  </a:lnTo>
                  <a:lnTo>
                    <a:pt x="862" y="843"/>
                  </a:lnTo>
                  <a:lnTo>
                    <a:pt x="846" y="832"/>
                  </a:lnTo>
                  <a:lnTo>
                    <a:pt x="830" y="830"/>
                  </a:lnTo>
                  <a:lnTo>
                    <a:pt x="815" y="821"/>
                  </a:lnTo>
                  <a:lnTo>
                    <a:pt x="794" y="786"/>
                  </a:lnTo>
                  <a:lnTo>
                    <a:pt x="771" y="762"/>
                  </a:lnTo>
                  <a:lnTo>
                    <a:pt x="726" y="729"/>
                  </a:lnTo>
                  <a:lnTo>
                    <a:pt x="14" y="858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rgbClr val="954F7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NY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Freeform 24">
              <a:extLst>
                <a:ext uri="{FF2B5EF4-FFF2-40B4-BE49-F238E27FC236}">
                  <a16:creationId xmlns:a16="http://schemas.microsoft.com/office/drawing/2014/main" id="{9A603AF3-A8CA-401D-A666-3B23646E2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0056" y="2142655"/>
              <a:ext cx="213461" cy="384690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3" y="161"/>
                </a:cxn>
                <a:cxn ang="0">
                  <a:pos x="29" y="197"/>
                </a:cxn>
                <a:cxn ang="0">
                  <a:pos x="45" y="203"/>
                </a:cxn>
                <a:cxn ang="0">
                  <a:pos x="61" y="245"/>
                </a:cxn>
                <a:cxn ang="0">
                  <a:pos x="45" y="256"/>
                </a:cxn>
                <a:cxn ang="0">
                  <a:pos x="40" y="292"/>
                </a:cxn>
                <a:cxn ang="0">
                  <a:pos x="61" y="334"/>
                </a:cxn>
                <a:cxn ang="0">
                  <a:pos x="79" y="381"/>
                </a:cxn>
                <a:cxn ang="0">
                  <a:pos x="98" y="390"/>
                </a:cxn>
                <a:cxn ang="0">
                  <a:pos x="108" y="453"/>
                </a:cxn>
                <a:cxn ang="0">
                  <a:pos x="118" y="503"/>
                </a:cxn>
                <a:cxn ang="0">
                  <a:pos x="140" y="551"/>
                </a:cxn>
                <a:cxn ang="0">
                  <a:pos x="140" y="558"/>
                </a:cxn>
                <a:cxn ang="0">
                  <a:pos x="263" y="543"/>
                </a:cxn>
                <a:cxn ang="0">
                  <a:pos x="248" y="503"/>
                </a:cxn>
                <a:cxn ang="0">
                  <a:pos x="254" y="453"/>
                </a:cxn>
                <a:cxn ang="0">
                  <a:pos x="248" y="390"/>
                </a:cxn>
                <a:cxn ang="0">
                  <a:pos x="241" y="334"/>
                </a:cxn>
                <a:cxn ang="0">
                  <a:pos x="259" y="249"/>
                </a:cxn>
                <a:cxn ang="0">
                  <a:pos x="263" y="181"/>
                </a:cxn>
                <a:cxn ang="0">
                  <a:pos x="309" y="139"/>
                </a:cxn>
                <a:cxn ang="0">
                  <a:pos x="309" y="120"/>
                </a:cxn>
                <a:cxn ang="0">
                  <a:pos x="294" y="99"/>
                </a:cxn>
                <a:cxn ang="0">
                  <a:pos x="294" y="68"/>
                </a:cxn>
                <a:cxn ang="0">
                  <a:pos x="294" y="23"/>
                </a:cxn>
                <a:cxn ang="0">
                  <a:pos x="276" y="0"/>
                </a:cxn>
                <a:cxn ang="0">
                  <a:pos x="237" y="16"/>
                </a:cxn>
                <a:cxn ang="0">
                  <a:pos x="197" y="25"/>
                </a:cxn>
                <a:cxn ang="0">
                  <a:pos x="120" y="41"/>
                </a:cxn>
                <a:cxn ang="0">
                  <a:pos x="83" y="46"/>
                </a:cxn>
                <a:cxn ang="0">
                  <a:pos x="30" y="68"/>
                </a:cxn>
                <a:cxn ang="0">
                  <a:pos x="0" y="68"/>
                </a:cxn>
                <a:cxn ang="0">
                  <a:pos x="0" y="99"/>
                </a:cxn>
                <a:cxn ang="0">
                  <a:pos x="0" y="128"/>
                </a:cxn>
              </a:cxnLst>
              <a:rect l="0" t="0" r="r" b="b"/>
              <a:pathLst>
                <a:path w="309" h="558">
                  <a:moveTo>
                    <a:pt x="0" y="128"/>
                  </a:moveTo>
                  <a:lnTo>
                    <a:pt x="13" y="161"/>
                  </a:lnTo>
                  <a:lnTo>
                    <a:pt x="29" y="197"/>
                  </a:lnTo>
                  <a:lnTo>
                    <a:pt x="45" y="203"/>
                  </a:lnTo>
                  <a:lnTo>
                    <a:pt x="61" y="245"/>
                  </a:lnTo>
                  <a:lnTo>
                    <a:pt x="45" y="256"/>
                  </a:lnTo>
                  <a:lnTo>
                    <a:pt x="40" y="292"/>
                  </a:lnTo>
                  <a:lnTo>
                    <a:pt x="61" y="334"/>
                  </a:lnTo>
                  <a:lnTo>
                    <a:pt x="79" y="381"/>
                  </a:lnTo>
                  <a:lnTo>
                    <a:pt x="98" y="390"/>
                  </a:lnTo>
                  <a:lnTo>
                    <a:pt x="108" y="453"/>
                  </a:lnTo>
                  <a:lnTo>
                    <a:pt x="118" y="503"/>
                  </a:lnTo>
                  <a:lnTo>
                    <a:pt x="140" y="551"/>
                  </a:lnTo>
                  <a:lnTo>
                    <a:pt x="140" y="558"/>
                  </a:lnTo>
                  <a:lnTo>
                    <a:pt x="263" y="543"/>
                  </a:lnTo>
                  <a:lnTo>
                    <a:pt x="248" y="503"/>
                  </a:lnTo>
                  <a:lnTo>
                    <a:pt x="254" y="453"/>
                  </a:lnTo>
                  <a:lnTo>
                    <a:pt x="248" y="390"/>
                  </a:lnTo>
                  <a:lnTo>
                    <a:pt x="241" y="334"/>
                  </a:lnTo>
                  <a:lnTo>
                    <a:pt x="259" y="249"/>
                  </a:lnTo>
                  <a:lnTo>
                    <a:pt x="263" y="181"/>
                  </a:lnTo>
                  <a:lnTo>
                    <a:pt x="309" y="139"/>
                  </a:lnTo>
                  <a:lnTo>
                    <a:pt x="309" y="120"/>
                  </a:lnTo>
                  <a:lnTo>
                    <a:pt x="294" y="99"/>
                  </a:lnTo>
                  <a:lnTo>
                    <a:pt x="294" y="68"/>
                  </a:lnTo>
                  <a:lnTo>
                    <a:pt x="294" y="23"/>
                  </a:lnTo>
                  <a:lnTo>
                    <a:pt x="276" y="0"/>
                  </a:lnTo>
                  <a:lnTo>
                    <a:pt x="237" y="16"/>
                  </a:lnTo>
                  <a:lnTo>
                    <a:pt x="197" y="25"/>
                  </a:lnTo>
                  <a:lnTo>
                    <a:pt x="120" y="41"/>
                  </a:lnTo>
                  <a:lnTo>
                    <a:pt x="83" y="46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0" y="99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54F7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Freeform 25">
              <a:extLst>
                <a:ext uri="{FF2B5EF4-FFF2-40B4-BE49-F238E27FC236}">
                  <a16:creationId xmlns:a16="http://schemas.microsoft.com/office/drawing/2014/main" id="{CDF946DF-F4BD-4751-9844-E26CD29A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925" y="2095086"/>
              <a:ext cx="188592" cy="421917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76" y="7"/>
                </a:cxn>
                <a:cxn ang="0">
                  <a:pos x="51" y="7"/>
                </a:cxn>
                <a:cxn ang="0">
                  <a:pos x="51" y="34"/>
                </a:cxn>
                <a:cxn ang="0">
                  <a:pos x="46" y="54"/>
                </a:cxn>
                <a:cxn ang="0">
                  <a:pos x="35" y="70"/>
                </a:cxn>
                <a:cxn ang="0">
                  <a:pos x="53" y="93"/>
                </a:cxn>
                <a:cxn ang="0">
                  <a:pos x="53" y="138"/>
                </a:cxn>
                <a:cxn ang="0">
                  <a:pos x="53" y="169"/>
                </a:cxn>
                <a:cxn ang="0">
                  <a:pos x="68" y="190"/>
                </a:cxn>
                <a:cxn ang="0">
                  <a:pos x="68" y="209"/>
                </a:cxn>
                <a:cxn ang="0">
                  <a:pos x="22" y="251"/>
                </a:cxn>
                <a:cxn ang="0">
                  <a:pos x="18" y="319"/>
                </a:cxn>
                <a:cxn ang="0">
                  <a:pos x="0" y="404"/>
                </a:cxn>
                <a:cxn ang="0">
                  <a:pos x="7" y="460"/>
                </a:cxn>
                <a:cxn ang="0">
                  <a:pos x="13" y="523"/>
                </a:cxn>
                <a:cxn ang="0">
                  <a:pos x="7" y="573"/>
                </a:cxn>
                <a:cxn ang="0">
                  <a:pos x="22" y="613"/>
                </a:cxn>
                <a:cxn ang="0">
                  <a:pos x="221" y="565"/>
                </a:cxn>
                <a:cxn ang="0">
                  <a:pos x="232" y="530"/>
                </a:cxn>
                <a:cxn ang="0">
                  <a:pos x="271" y="517"/>
                </a:cxn>
                <a:cxn ang="0">
                  <a:pos x="266" y="505"/>
                </a:cxn>
                <a:cxn ang="0">
                  <a:pos x="275" y="456"/>
                </a:cxn>
                <a:cxn ang="0">
                  <a:pos x="275" y="456"/>
                </a:cxn>
                <a:cxn ang="0">
                  <a:pos x="232" y="412"/>
                </a:cxn>
                <a:cxn ang="0">
                  <a:pos x="100" y="0"/>
                </a:cxn>
              </a:cxnLst>
              <a:rect l="0" t="0" r="r" b="b"/>
              <a:pathLst>
                <a:path w="275" h="613">
                  <a:moveTo>
                    <a:pt x="100" y="0"/>
                  </a:moveTo>
                  <a:lnTo>
                    <a:pt x="76" y="7"/>
                  </a:lnTo>
                  <a:lnTo>
                    <a:pt x="51" y="7"/>
                  </a:lnTo>
                  <a:lnTo>
                    <a:pt x="51" y="34"/>
                  </a:lnTo>
                  <a:lnTo>
                    <a:pt x="46" y="54"/>
                  </a:lnTo>
                  <a:lnTo>
                    <a:pt x="35" y="70"/>
                  </a:lnTo>
                  <a:lnTo>
                    <a:pt x="53" y="93"/>
                  </a:lnTo>
                  <a:lnTo>
                    <a:pt x="53" y="138"/>
                  </a:lnTo>
                  <a:lnTo>
                    <a:pt x="53" y="169"/>
                  </a:lnTo>
                  <a:lnTo>
                    <a:pt x="68" y="190"/>
                  </a:lnTo>
                  <a:lnTo>
                    <a:pt x="68" y="209"/>
                  </a:lnTo>
                  <a:lnTo>
                    <a:pt x="22" y="251"/>
                  </a:lnTo>
                  <a:lnTo>
                    <a:pt x="18" y="319"/>
                  </a:lnTo>
                  <a:lnTo>
                    <a:pt x="0" y="404"/>
                  </a:lnTo>
                  <a:lnTo>
                    <a:pt x="7" y="460"/>
                  </a:lnTo>
                  <a:lnTo>
                    <a:pt x="13" y="523"/>
                  </a:lnTo>
                  <a:lnTo>
                    <a:pt x="7" y="573"/>
                  </a:lnTo>
                  <a:lnTo>
                    <a:pt x="22" y="613"/>
                  </a:lnTo>
                  <a:lnTo>
                    <a:pt x="221" y="565"/>
                  </a:lnTo>
                  <a:lnTo>
                    <a:pt x="232" y="530"/>
                  </a:lnTo>
                  <a:lnTo>
                    <a:pt x="271" y="517"/>
                  </a:lnTo>
                  <a:lnTo>
                    <a:pt x="266" y="505"/>
                  </a:lnTo>
                  <a:lnTo>
                    <a:pt x="275" y="456"/>
                  </a:lnTo>
                  <a:lnTo>
                    <a:pt x="275" y="456"/>
                  </a:lnTo>
                  <a:lnTo>
                    <a:pt x="232" y="4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54F7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Freeform 26">
              <a:extLst>
                <a:ext uri="{FF2B5EF4-FFF2-40B4-BE49-F238E27FC236}">
                  <a16:creationId xmlns:a16="http://schemas.microsoft.com/office/drawing/2014/main" id="{C9B3A433-FBE5-4E4B-AF94-92ED9A4F6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462" y="2605937"/>
              <a:ext cx="213461" cy="196480"/>
            </a:xfrm>
            <a:custGeom>
              <a:avLst/>
              <a:gdLst/>
              <a:ahLst/>
              <a:cxnLst>
                <a:cxn ang="0">
                  <a:pos x="19" y="163"/>
                </a:cxn>
                <a:cxn ang="0">
                  <a:pos x="19" y="200"/>
                </a:cxn>
                <a:cxn ang="0">
                  <a:pos x="44" y="231"/>
                </a:cxn>
                <a:cxn ang="0">
                  <a:pos x="18" y="265"/>
                </a:cxn>
                <a:cxn ang="0">
                  <a:pos x="26" y="285"/>
                </a:cxn>
                <a:cxn ang="0">
                  <a:pos x="48" y="275"/>
                </a:cxn>
                <a:cxn ang="0">
                  <a:pos x="72" y="253"/>
                </a:cxn>
                <a:cxn ang="0">
                  <a:pos x="80" y="243"/>
                </a:cxn>
                <a:cxn ang="0">
                  <a:pos x="109" y="215"/>
                </a:cxn>
                <a:cxn ang="0">
                  <a:pos x="136" y="199"/>
                </a:cxn>
                <a:cxn ang="0">
                  <a:pos x="183" y="199"/>
                </a:cxn>
                <a:cxn ang="0">
                  <a:pos x="201" y="188"/>
                </a:cxn>
                <a:cxn ang="0">
                  <a:pos x="216" y="178"/>
                </a:cxn>
                <a:cxn ang="0">
                  <a:pos x="238" y="167"/>
                </a:cxn>
                <a:cxn ang="0">
                  <a:pos x="272" y="157"/>
                </a:cxn>
                <a:cxn ang="0">
                  <a:pos x="298" y="153"/>
                </a:cxn>
                <a:cxn ang="0">
                  <a:pos x="309" y="145"/>
                </a:cxn>
                <a:cxn ang="0">
                  <a:pos x="277" y="0"/>
                </a:cxn>
                <a:cxn ang="0">
                  <a:pos x="132" y="28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19" y="163"/>
                </a:cxn>
              </a:cxnLst>
              <a:rect l="0" t="0" r="r" b="b"/>
              <a:pathLst>
                <a:path w="309" h="285">
                  <a:moveTo>
                    <a:pt x="19" y="163"/>
                  </a:moveTo>
                  <a:lnTo>
                    <a:pt x="19" y="200"/>
                  </a:lnTo>
                  <a:lnTo>
                    <a:pt x="44" y="231"/>
                  </a:lnTo>
                  <a:lnTo>
                    <a:pt x="18" y="265"/>
                  </a:lnTo>
                  <a:lnTo>
                    <a:pt x="26" y="285"/>
                  </a:lnTo>
                  <a:lnTo>
                    <a:pt x="48" y="275"/>
                  </a:lnTo>
                  <a:lnTo>
                    <a:pt x="72" y="253"/>
                  </a:lnTo>
                  <a:lnTo>
                    <a:pt x="80" y="243"/>
                  </a:lnTo>
                  <a:lnTo>
                    <a:pt x="109" y="215"/>
                  </a:lnTo>
                  <a:lnTo>
                    <a:pt x="136" y="199"/>
                  </a:lnTo>
                  <a:lnTo>
                    <a:pt x="183" y="199"/>
                  </a:lnTo>
                  <a:lnTo>
                    <a:pt x="201" y="188"/>
                  </a:lnTo>
                  <a:lnTo>
                    <a:pt x="216" y="178"/>
                  </a:lnTo>
                  <a:lnTo>
                    <a:pt x="238" y="167"/>
                  </a:lnTo>
                  <a:lnTo>
                    <a:pt x="272" y="157"/>
                  </a:lnTo>
                  <a:lnTo>
                    <a:pt x="298" y="153"/>
                  </a:lnTo>
                  <a:lnTo>
                    <a:pt x="309" y="145"/>
                  </a:lnTo>
                  <a:lnTo>
                    <a:pt x="277" y="0"/>
                  </a:lnTo>
                  <a:lnTo>
                    <a:pt x="132" y="28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19" y="163"/>
                  </a:lnTo>
                  <a:close/>
                </a:path>
              </a:pathLst>
            </a:custGeom>
            <a:solidFill>
              <a:srgbClr val="954F7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Freeform 27">
              <a:extLst>
                <a:ext uri="{FF2B5EF4-FFF2-40B4-BE49-F238E27FC236}">
                  <a16:creationId xmlns:a16="http://schemas.microsoft.com/office/drawing/2014/main" id="{AFEF2623-EA8E-44F9-9950-9DEC2D5D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127" y="2591460"/>
              <a:ext cx="91187" cy="113752"/>
            </a:xfrm>
            <a:custGeom>
              <a:avLst/>
              <a:gdLst/>
              <a:ahLst/>
              <a:cxnLst>
                <a:cxn ang="0">
                  <a:pos x="122" y="76"/>
                </a:cxn>
                <a:cxn ang="0">
                  <a:pos x="117" y="69"/>
                </a:cxn>
                <a:cxn ang="0">
                  <a:pos x="109" y="62"/>
                </a:cxn>
                <a:cxn ang="0">
                  <a:pos x="95" y="55"/>
                </a:cxn>
                <a:cxn ang="0">
                  <a:pos x="89" y="51"/>
                </a:cxn>
                <a:cxn ang="0">
                  <a:pos x="82" y="37"/>
                </a:cxn>
                <a:cxn ang="0">
                  <a:pos x="68" y="22"/>
                </a:cxn>
                <a:cxn ang="0">
                  <a:pos x="54" y="0"/>
                </a:cxn>
                <a:cxn ang="0">
                  <a:pos x="0" y="22"/>
                </a:cxn>
                <a:cxn ang="0">
                  <a:pos x="32" y="167"/>
                </a:cxn>
                <a:cxn ang="0">
                  <a:pos x="43" y="157"/>
                </a:cxn>
                <a:cxn ang="0">
                  <a:pos x="52" y="151"/>
                </a:cxn>
                <a:cxn ang="0">
                  <a:pos x="71" y="140"/>
                </a:cxn>
                <a:cxn ang="0">
                  <a:pos x="71" y="126"/>
                </a:cxn>
                <a:cxn ang="0">
                  <a:pos x="71" y="119"/>
                </a:cxn>
                <a:cxn ang="0">
                  <a:pos x="71" y="104"/>
                </a:cxn>
                <a:cxn ang="0">
                  <a:pos x="71" y="92"/>
                </a:cxn>
                <a:cxn ang="0">
                  <a:pos x="71" y="79"/>
                </a:cxn>
                <a:cxn ang="0">
                  <a:pos x="71" y="74"/>
                </a:cxn>
                <a:cxn ang="0">
                  <a:pos x="78" y="69"/>
                </a:cxn>
                <a:cxn ang="0">
                  <a:pos x="86" y="69"/>
                </a:cxn>
                <a:cxn ang="0">
                  <a:pos x="99" y="74"/>
                </a:cxn>
                <a:cxn ang="0">
                  <a:pos x="103" y="83"/>
                </a:cxn>
                <a:cxn ang="0">
                  <a:pos x="110" y="105"/>
                </a:cxn>
                <a:cxn ang="0">
                  <a:pos x="110" y="110"/>
                </a:cxn>
                <a:cxn ang="0">
                  <a:pos x="120" y="118"/>
                </a:cxn>
                <a:cxn ang="0">
                  <a:pos x="127" y="110"/>
                </a:cxn>
                <a:cxn ang="0">
                  <a:pos x="129" y="105"/>
                </a:cxn>
                <a:cxn ang="0">
                  <a:pos x="131" y="101"/>
                </a:cxn>
                <a:cxn ang="0">
                  <a:pos x="122" y="76"/>
                </a:cxn>
              </a:cxnLst>
              <a:rect l="0" t="0" r="r" b="b"/>
              <a:pathLst>
                <a:path w="131" h="167">
                  <a:moveTo>
                    <a:pt x="122" y="76"/>
                  </a:moveTo>
                  <a:lnTo>
                    <a:pt x="117" y="69"/>
                  </a:lnTo>
                  <a:lnTo>
                    <a:pt x="109" y="62"/>
                  </a:lnTo>
                  <a:lnTo>
                    <a:pt x="95" y="55"/>
                  </a:lnTo>
                  <a:lnTo>
                    <a:pt x="89" y="51"/>
                  </a:lnTo>
                  <a:lnTo>
                    <a:pt x="82" y="37"/>
                  </a:lnTo>
                  <a:lnTo>
                    <a:pt x="68" y="22"/>
                  </a:lnTo>
                  <a:lnTo>
                    <a:pt x="54" y="0"/>
                  </a:lnTo>
                  <a:lnTo>
                    <a:pt x="0" y="22"/>
                  </a:lnTo>
                  <a:lnTo>
                    <a:pt x="32" y="167"/>
                  </a:lnTo>
                  <a:lnTo>
                    <a:pt x="43" y="157"/>
                  </a:lnTo>
                  <a:lnTo>
                    <a:pt x="52" y="151"/>
                  </a:lnTo>
                  <a:lnTo>
                    <a:pt x="71" y="140"/>
                  </a:lnTo>
                  <a:lnTo>
                    <a:pt x="71" y="126"/>
                  </a:lnTo>
                  <a:lnTo>
                    <a:pt x="71" y="119"/>
                  </a:lnTo>
                  <a:lnTo>
                    <a:pt x="71" y="104"/>
                  </a:lnTo>
                  <a:lnTo>
                    <a:pt x="71" y="92"/>
                  </a:lnTo>
                  <a:lnTo>
                    <a:pt x="71" y="79"/>
                  </a:lnTo>
                  <a:lnTo>
                    <a:pt x="71" y="74"/>
                  </a:lnTo>
                  <a:lnTo>
                    <a:pt x="78" y="69"/>
                  </a:lnTo>
                  <a:lnTo>
                    <a:pt x="86" y="69"/>
                  </a:lnTo>
                  <a:lnTo>
                    <a:pt x="99" y="74"/>
                  </a:lnTo>
                  <a:lnTo>
                    <a:pt x="103" y="83"/>
                  </a:lnTo>
                  <a:lnTo>
                    <a:pt x="110" y="105"/>
                  </a:lnTo>
                  <a:lnTo>
                    <a:pt x="110" y="110"/>
                  </a:lnTo>
                  <a:lnTo>
                    <a:pt x="120" y="118"/>
                  </a:lnTo>
                  <a:lnTo>
                    <a:pt x="127" y="110"/>
                  </a:lnTo>
                  <a:lnTo>
                    <a:pt x="129" y="105"/>
                  </a:lnTo>
                  <a:lnTo>
                    <a:pt x="131" y="101"/>
                  </a:lnTo>
                  <a:lnTo>
                    <a:pt x="122" y="76"/>
                  </a:lnTo>
                  <a:close/>
                </a:path>
              </a:pathLst>
            </a:custGeom>
            <a:solidFill>
              <a:srgbClr val="954F7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Freeform 28">
              <a:extLst>
                <a:ext uri="{FF2B5EF4-FFF2-40B4-BE49-F238E27FC236}">
                  <a16:creationId xmlns:a16="http://schemas.microsoft.com/office/drawing/2014/main" id="{156A8B16-32FC-4DB6-8A80-E23C25D96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462" y="2450820"/>
              <a:ext cx="410345" cy="210959"/>
            </a:xfrm>
            <a:custGeom>
              <a:avLst/>
              <a:gdLst/>
              <a:ahLst/>
              <a:cxnLst>
                <a:cxn ang="0">
                  <a:pos x="576" y="181"/>
                </a:cxn>
                <a:cxn ang="0">
                  <a:pos x="556" y="161"/>
                </a:cxn>
                <a:cxn ang="0">
                  <a:pos x="530" y="142"/>
                </a:cxn>
                <a:cxn ang="0">
                  <a:pos x="534" y="159"/>
                </a:cxn>
                <a:cxn ang="0">
                  <a:pos x="558" y="192"/>
                </a:cxn>
                <a:cxn ang="0">
                  <a:pos x="523" y="203"/>
                </a:cxn>
                <a:cxn ang="0">
                  <a:pos x="478" y="207"/>
                </a:cxn>
                <a:cxn ang="0">
                  <a:pos x="466" y="193"/>
                </a:cxn>
                <a:cxn ang="0">
                  <a:pos x="444" y="177"/>
                </a:cxn>
                <a:cxn ang="0">
                  <a:pos x="444" y="149"/>
                </a:cxn>
                <a:cxn ang="0">
                  <a:pos x="401" y="120"/>
                </a:cxn>
                <a:cxn ang="0">
                  <a:pos x="376" y="120"/>
                </a:cxn>
                <a:cxn ang="0">
                  <a:pos x="372" y="92"/>
                </a:cxn>
                <a:cxn ang="0">
                  <a:pos x="391" y="70"/>
                </a:cxn>
                <a:cxn ang="0">
                  <a:pos x="417" y="52"/>
                </a:cxn>
                <a:cxn ang="0">
                  <a:pos x="415" y="36"/>
                </a:cxn>
                <a:cxn ang="0">
                  <a:pos x="394" y="36"/>
                </a:cxn>
                <a:cxn ang="0">
                  <a:pos x="372" y="0"/>
                </a:cxn>
                <a:cxn ang="0">
                  <a:pos x="322" y="48"/>
                </a:cxn>
                <a:cxn ang="0">
                  <a:pos x="0" y="111"/>
                </a:cxn>
                <a:cxn ang="0">
                  <a:pos x="0" y="278"/>
                </a:cxn>
                <a:cxn ang="0">
                  <a:pos x="277" y="225"/>
                </a:cxn>
                <a:cxn ang="0">
                  <a:pos x="345" y="225"/>
                </a:cxn>
                <a:cxn ang="0">
                  <a:pos x="366" y="254"/>
                </a:cxn>
                <a:cxn ang="0">
                  <a:pos x="386" y="265"/>
                </a:cxn>
                <a:cxn ang="0">
                  <a:pos x="399" y="279"/>
                </a:cxn>
                <a:cxn ang="0">
                  <a:pos x="408" y="306"/>
                </a:cxn>
                <a:cxn ang="0">
                  <a:pos x="422" y="306"/>
                </a:cxn>
                <a:cxn ang="0">
                  <a:pos x="435" y="274"/>
                </a:cxn>
                <a:cxn ang="0">
                  <a:pos x="453" y="247"/>
                </a:cxn>
                <a:cxn ang="0">
                  <a:pos x="473" y="252"/>
                </a:cxn>
                <a:cxn ang="0">
                  <a:pos x="477" y="281"/>
                </a:cxn>
                <a:cxn ang="0">
                  <a:pos x="503" y="256"/>
                </a:cxn>
                <a:cxn ang="0">
                  <a:pos x="519" y="247"/>
                </a:cxn>
                <a:cxn ang="0">
                  <a:pos x="553" y="239"/>
                </a:cxn>
                <a:cxn ang="0">
                  <a:pos x="581" y="221"/>
                </a:cxn>
                <a:cxn ang="0">
                  <a:pos x="595" y="199"/>
                </a:cxn>
              </a:cxnLst>
              <a:rect l="0" t="0" r="r" b="b"/>
              <a:pathLst>
                <a:path w="595" h="306">
                  <a:moveTo>
                    <a:pt x="587" y="192"/>
                  </a:moveTo>
                  <a:lnTo>
                    <a:pt x="576" y="181"/>
                  </a:lnTo>
                  <a:lnTo>
                    <a:pt x="569" y="172"/>
                  </a:lnTo>
                  <a:lnTo>
                    <a:pt x="556" y="161"/>
                  </a:lnTo>
                  <a:lnTo>
                    <a:pt x="538" y="149"/>
                  </a:lnTo>
                  <a:lnTo>
                    <a:pt x="530" y="142"/>
                  </a:lnTo>
                  <a:lnTo>
                    <a:pt x="527" y="150"/>
                  </a:lnTo>
                  <a:lnTo>
                    <a:pt x="534" y="159"/>
                  </a:lnTo>
                  <a:lnTo>
                    <a:pt x="548" y="179"/>
                  </a:lnTo>
                  <a:lnTo>
                    <a:pt x="558" y="192"/>
                  </a:lnTo>
                  <a:lnTo>
                    <a:pt x="545" y="203"/>
                  </a:lnTo>
                  <a:lnTo>
                    <a:pt x="523" y="203"/>
                  </a:lnTo>
                  <a:lnTo>
                    <a:pt x="488" y="217"/>
                  </a:lnTo>
                  <a:lnTo>
                    <a:pt x="478" y="207"/>
                  </a:lnTo>
                  <a:lnTo>
                    <a:pt x="474" y="199"/>
                  </a:lnTo>
                  <a:lnTo>
                    <a:pt x="466" y="193"/>
                  </a:lnTo>
                  <a:lnTo>
                    <a:pt x="455" y="184"/>
                  </a:lnTo>
                  <a:lnTo>
                    <a:pt x="444" y="177"/>
                  </a:lnTo>
                  <a:lnTo>
                    <a:pt x="452" y="164"/>
                  </a:lnTo>
                  <a:lnTo>
                    <a:pt x="444" y="149"/>
                  </a:lnTo>
                  <a:lnTo>
                    <a:pt x="426" y="134"/>
                  </a:lnTo>
                  <a:lnTo>
                    <a:pt x="401" y="120"/>
                  </a:lnTo>
                  <a:lnTo>
                    <a:pt x="387" y="124"/>
                  </a:lnTo>
                  <a:lnTo>
                    <a:pt x="376" y="120"/>
                  </a:lnTo>
                  <a:lnTo>
                    <a:pt x="372" y="111"/>
                  </a:lnTo>
                  <a:lnTo>
                    <a:pt x="372" y="92"/>
                  </a:lnTo>
                  <a:lnTo>
                    <a:pt x="380" y="78"/>
                  </a:lnTo>
                  <a:lnTo>
                    <a:pt x="391" y="70"/>
                  </a:lnTo>
                  <a:lnTo>
                    <a:pt x="404" y="60"/>
                  </a:lnTo>
                  <a:lnTo>
                    <a:pt x="417" y="52"/>
                  </a:lnTo>
                  <a:lnTo>
                    <a:pt x="422" y="42"/>
                  </a:lnTo>
                  <a:lnTo>
                    <a:pt x="415" y="36"/>
                  </a:lnTo>
                  <a:lnTo>
                    <a:pt x="402" y="36"/>
                  </a:lnTo>
                  <a:lnTo>
                    <a:pt x="394" y="36"/>
                  </a:lnTo>
                  <a:lnTo>
                    <a:pt x="381" y="17"/>
                  </a:lnTo>
                  <a:lnTo>
                    <a:pt x="372" y="0"/>
                  </a:lnTo>
                  <a:lnTo>
                    <a:pt x="333" y="13"/>
                  </a:lnTo>
                  <a:lnTo>
                    <a:pt x="322" y="48"/>
                  </a:lnTo>
                  <a:lnTo>
                    <a:pt x="123" y="96"/>
                  </a:lnTo>
                  <a:lnTo>
                    <a:pt x="0" y="111"/>
                  </a:lnTo>
                  <a:lnTo>
                    <a:pt x="0" y="181"/>
                  </a:lnTo>
                  <a:lnTo>
                    <a:pt x="0" y="278"/>
                  </a:lnTo>
                  <a:lnTo>
                    <a:pt x="132" y="253"/>
                  </a:lnTo>
                  <a:lnTo>
                    <a:pt x="277" y="225"/>
                  </a:lnTo>
                  <a:lnTo>
                    <a:pt x="331" y="203"/>
                  </a:lnTo>
                  <a:lnTo>
                    <a:pt x="345" y="225"/>
                  </a:lnTo>
                  <a:lnTo>
                    <a:pt x="359" y="240"/>
                  </a:lnTo>
                  <a:lnTo>
                    <a:pt x="366" y="254"/>
                  </a:lnTo>
                  <a:lnTo>
                    <a:pt x="372" y="258"/>
                  </a:lnTo>
                  <a:lnTo>
                    <a:pt x="386" y="265"/>
                  </a:lnTo>
                  <a:lnTo>
                    <a:pt x="394" y="272"/>
                  </a:lnTo>
                  <a:lnTo>
                    <a:pt x="399" y="279"/>
                  </a:lnTo>
                  <a:lnTo>
                    <a:pt x="408" y="304"/>
                  </a:lnTo>
                  <a:lnTo>
                    <a:pt x="408" y="306"/>
                  </a:lnTo>
                  <a:lnTo>
                    <a:pt x="415" y="306"/>
                  </a:lnTo>
                  <a:lnTo>
                    <a:pt x="422" y="306"/>
                  </a:lnTo>
                  <a:lnTo>
                    <a:pt x="435" y="292"/>
                  </a:lnTo>
                  <a:lnTo>
                    <a:pt x="435" y="274"/>
                  </a:lnTo>
                  <a:lnTo>
                    <a:pt x="448" y="258"/>
                  </a:lnTo>
                  <a:lnTo>
                    <a:pt x="453" y="247"/>
                  </a:lnTo>
                  <a:lnTo>
                    <a:pt x="465" y="239"/>
                  </a:lnTo>
                  <a:lnTo>
                    <a:pt x="473" y="252"/>
                  </a:lnTo>
                  <a:lnTo>
                    <a:pt x="477" y="272"/>
                  </a:lnTo>
                  <a:lnTo>
                    <a:pt x="477" y="281"/>
                  </a:lnTo>
                  <a:lnTo>
                    <a:pt x="494" y="272"/>
                  </a:lnTo>
                  <a:lnTo>
                    <a:pt x="503" y="256"/>
                  </a:lnTo>
                  <a:lnTo>
                    <a:pt x="503" y="247"/>
                  </a:lnTo>
                  <a:lnTo>
                    <a:pt x="519" y="247"/>
                  </a:lnTo>
                  <a:lnTo>
                    <a:pt x="533" y="239"/>
                  </a:lnTo>
                  <a:lnTo>
                    <a:pt x="553" y="239"/>
                  </a:lnTo>
                  <a:lnTo>
                    <a:pt x="565" y="225"/>
                  </a:lnTo>
                  <a:lnTo>
                    <a:pt x="581" y="221"/>
                  </a:lnTo>
                  <a:lnTo>
                    <a:pt x="592" y="213"/>
                  </a:lnTo>
                  <a:lnTo>
                    <a:pt x="595" y="199"/>
                  </a:lnTo>
                  <a:lnTo>
                    <a:pt x="587" y="192"/>
                  </a:lnTo>
                  <a:close/>
                </a:path>
              </a:pathLst>
            </a:custGeom>
            <a:solidFill>
              <a:srgbClr val="954F7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Freeform 29">
              <a:extLst>
                <a:ext uri="{FF2B5EF4-FFF2-40B4-BE49-F238E27FC236}">
                  <a16:creationId xmlns:a16="http://schemas.microsoft.com/office/drawing/2014/main" id="{109BB0AE-F7FD-495A-9A96-925917319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619" y="2647301"/>
              <a:ext cx="39375" cy="26886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1" y="38"/>
                </a:cxn>
                <a:cxn ang="0">
                  <a:pos x="46" y="24"/>
                </a:cxn>
                <a:cxn ang="0">
                  <a:pos x="56" y="16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27" y="2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29"/>
                </a:cxn>
                <a:cxn ang="0">
                  <a:pos x="13" y="38"/>
                </a:cxn>
              </a:cxnLst>
              <a:rect l="0" t="0" r="r" b="b"/>
              <a:pathLst>
                <a:path w="56" h="38">
                  <a:moveTo>
                    <a:pt x="13" y="38"/>
                  </a:moveTo>
                  <a:lnTo>
                    <a:pt x="31" y="38"/>
                  </a:lnTo>
                  <a:lnTo>
                    <a:pt x="46" y="24"/>
                  </a:lnTo>
                  <a:lnTo>
                    <a:pt x="56" y="1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29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954F7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9" name="Freeform 30">
              <a:extLst>
                <a:ext uri="{FF2B5EF4-FFF2-40B4-BE49-F238E27FC236}">
                  <a16:creationId xmlns:a16="http://schemas.microsoft.com/office/drawing/2014/main" id="{C2A380C0-4F5C-4AF9-81CE-6AB8D9CE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956" y="2787940"/>
              <a:ext cx="157506" cy="357802"/>
            </a:xfrm>
            <a:custGeom>
              <a:avLst/>
              <a:gdLst/>
              <a:ahLst/>
              <a:cxnLst>
                <a:cxn ang="0">
                  <a:pos x="198" y="71"/>
                </a:cxn>
                <a:cxn ang="0">
                  <a:pos x="198" y="52"/>
                </a:cxn>
                <a:cxn ang="0">
                  <a:pos x="186" y="36"/>
                </a:cxn>
                <a:cxn ang="0">
                  <a:pos x="115" y="14"/>
                </a:cxn>
                <a:cxn ang="0">
                  <a:pos x="41" y="0"/>
                </a:cxn>
                <a:cxn ang="0">
                  <a:pos x="37" y="14"/>
                </a:cxn>
                <a:cxn ang="0">
                  <a:pos x="32" y="36"/>
                </a:cxn>
                <a:cxn ang="0">
                  <a:pos x="18" y="50"/>
                </a:cxn>
                <a:cxn ang="0">
                  <a:pos x="7" y="77"/>
                </a:cxn>
                <a:cxn ang="0">
                  <a:pos x="9" y="110"/>
                </a:cxn>
                <a:cxn ang="0">
                  <a:pos x="11" y="138"/>
                </a:cxn>
                <a:cxn ang="0">
                  <a:pos x="8" y="167"/>
                </a:cxn>
                <a:cxn ang="0">
                  <a:pos x="26" y="177"/>
                </a:cxn>
                <a:cxn ang="0">
                  <a:pos x="43" y="188"/>
                </a:cxn>
                <a:cxn ang="0">
                  <a:pos x="57" y="211"/>
                </a:cxn>
                <a:cxn ang="0">
                  <a:pos x="79" y="231"/>
                </a:cxn>
                <a:cxn ang="0">
                  <a:pos x="108" y="250"/>
                </a:cxn>
                <a:cxn ang="0">
                  <a:pos x="108" y="260"/>
                </a:cxn>
                <a:cxn ang="0">
                  <a:pos x="93" y="292"/>
                </a:cxn>
                <a:cxn ang="0">
                  <a:pos x="55" y="321"/>
                </a:cxn>
                <a:cxn ang="0">
                  <a:pos x="15" y="351"/>
                </a:cxn>
                <a:cxn ang="0">
                  <a:pos x="5" y="369"/>
                </a:cxn>
                <a:cxn ang="0">
                  <a:pos x="0" y="397"/>
                </a:cxn>
                <a:cxn ang="0">
                  <a:pos x="3" y="414"/>
                </a:cxn>
                <a:cxn ang="0">
                  <a:pos x="14" y="435"/>
                </a:cxn>
                <a:cxn ang="0">
                  <a:pos x="40" y="456"/>
                </a:cxn>
                <a:cxn ang="0">
                  <a:pos x="62" y="465"/>
                </a:cxn>
                <a:cxn ang="0">
                  <a:pos x="83" y="475"/>
                </a:cxn>
                <a:cxn ang="0">
                  <a:pos x="102" y="469"/>
                </a:cxn>
                <a:cxn ang="0">
                  <a:pos x="127" y="475"/>
                </a:cxn>
                <a:cxn ang="0">
                  <a:pos x="136" y="475"/>
                </a:cxn>
                <a:cxn ang="0">
                  <a:pos x="129" y="493"/>
                </a:cxn>
                <a:cxn ang="0">
                  <a:pos x="130" y="512"/>
                </a:cxn>
                <a:cxn ang="0">
                  <a:pos x="136" y="518"/>
                </a:cxn>
                <a:cxn ang="0">
                  <a:pos x="144" y="518"/>
                </a:cxn>
                <a:cxn ang="0">
                  <a:pos x="148" y="482"/>
                </a:cxn>
                <a:cxn ang="0">
                  <a:pos x="152" y="469"/>
                </a:cxn>
                <a:cxn ang="0">
                  <a:pos x="166" y="453"/>
                </a:cxn>
                <a:cxn ang="0">
                  <a:pos x="191" y="426"/>
                </a:cxn>
                <a:cxn ang="0">
                  <a:pos x="200" y="383"/>
                </a:cxn>
                <a:cxn ang="0">
                  <a:pos x="200" y="358"/>
                </a:cxn>
                <a:cxn ang="0">
                  <a:pos x="218" y="338"/>
                </a:cxn>
                <a:cxn ang="0">
                  <a:pos x="222" y="292"/>
                </a:cxn>
                <a:cxn ang="0">
                  <a:pos x="229" y="264"/>
                </a:cxn>
                <a:cxn ang="0">
                  <a:pos x="229" y="221"/>
                </a:cxn>
                <a:cxn ang="0">
                  <a:pos x="229" y="196"/>
                </a:cxn>
                <a:cxn ang="0">
                  <a:pos x="218" y="167"/>
                </a:cxn>
                <a:cxn ang="0">
                  <a:pos x="195" y="161"/>
                </a:cxn>
                <a:cxn ang="0">
                  <a:pos x="184" y="161"/>
                </a:cxn>
                <a:cxn ang="0">
                  <a:pos x="186" y="136"/>
                </a:cxn>
                <a:cxn ang="0">
                  <a:pos x="202" y="110"/>
                </a:cxn>
                <a:cxn ang="0">
                  <a:pos x="211" y="97"/>
                </a:cxn>
                <a:cxn ang="0">
                  <a:pos x="205" y="95"/>
                </a:cxn>
                <a:cxn ang="0">
                  <a:pos x="198" y="71"/>
                </a:cxn>
              </a:cxnLst>
              <a:rect l="0" t="0" r="r" b="b"/>
              <a:pathLst>
                <a:path w="229" h="518">
                  <a:moveTo>
                    <a:pt x="198" y="71"/>
                  </a:moveTo>
                  <a:lnTo>
                    <a:pt x="198" y="52"/>
                  </a:lnTo>
                  <a:lnTo>
                    <a:pt x="186" y="36"/>
                  </a:lnTo>
                  <a:lnTo>
                    <a:pt x="115" y="14"/>
                  </a:lnTo>
                  <a:lnTo>
                    <a:pt x="41" y="0"/>
                  </a:lnTo>
                  <a:lnTo>
                    <a:pt x="37" y="14"/>
                  </a:lnTo>
                  <a:lnTo>
                    <a:pt x="32" y="36"/>
                  </a:lnTo>
                  <a:lnTo>
                    <a:pt x="18" y="50"/>
                  </a:lnTo>
                  <a:lnTo>
                    <a:pt x="7" y="77"/>
                  </a:lnTo>
                  <a:lnTo>
                    <a:pt x="9" y="110"/>
                  </a:lnTo>
                  <a:lnTo>
                    <a:pt x="11" y="138"/>
                  </a:lnTo>
                  <a:lnTo>
                    <a:pt x="8" y="167"/>
                  </a:lnTo>
                  <a:lnTo>
                    <a:pt x="26" y="177"/>
                  </a:lnTo>
                  <a:lnTo>
                    <a:pt x="43" y="188"/>
                  </a:lnTo>
                  <a:lnTo>
                    <a:pt x="57" y="211"/>
                  </a:lnTo>
                  <a:lnTo>
                    <a:pt x="79" y="231"/>
                  </a:lnTo>
                  <a:lnTo>
                    <a:pt x="108" y="250"/>
                  </a:lnTo>
                  <a:lnTo>
                    <a:pt x="108" y="260"/>
                  </a:lnTo>
                  <a:lnTo>
                    <a:pt x="93" y="292"/>
                  </a:lnTo>
                  <a:lnTo>
                    <a:pt x="55" y="321"/>
                  </a:lnTo>
                  <a:lnTo>
                    <a:pt x="15" y="351"/>
                  </a:lnTo>
                  <a:lnTo>
                    <a:pt x="5" y="369"/>
                  </a:lnTo>
                  <a:lnTo>
                    <a:pt x="0" y="397"/>
                  </a:lnTo>
                  <a:lnTo>
                    <a:pt x="3" y="414"/>
                  </a:lnTo>
                  <a:lnTo>
                    <a:pt x="14" y="435"/>
                  </a:lnTo>
                  <a:lnTo>
                    <a:pt x="40" y="456"/>
                  </a:lnTo>
                  <a:lnTo>
                    <a:pt x="62" y="465"/>
                  </a:lnTo>
                  <a:lnTo>
                    <a:pt x="83" y="475"/>
                  </a:lnTo>
                  <a:lnTo>
                    <a:pt x="102" y="469"/>
                  </a:lnTo>
                  <a:lnTo>
                    <a:pt x="127" y="475"/>
                  </a:lnTo>
                  <a:lnTo>
                    <a:pt x="136" y="475"/>
                  </a:lnTo>
                  <a:lnTo>
                    <a:pt x="129" y="493"/>
                  </a:lnTo>
                  <a:lnTo>
                    <a:pt x="130" y="512"/>
                  </a:lnTo>
                  <a:lnTo>
                    <a:pt x="136" y="518"/>
                  </a:lnTo>
                  <a:lnTo>
                    <a:pt x="144" y="518"/>
                  </a:lnTo>
                  <a:lnTo>
                    <a:pt x="148" y="482"/>
                  </a:lnTo>
                  <a:lnTo>
                    <a:pt x="152" y="469"/>
                  </a:lnTo>
                  <a:lnTo>
                    <a:pt x="166" y="453"/>
                  </a:lnTo>
                  <a:lnTo>
                    <a:pt x="191" y="426"/>
                  </a:lnTo>
                  <a:lnTo>
                    <a:pt x="200" y="383"/>
                  </a:lnTo>
                  <a:lnTo>
                    <a:pt x="200" y="358"/>
                  </a:lnTo>
                  <a:lnTo>
                    <a:pt x="218" y="338"/>
                  </a:lnTo>
                  <a:lnTo>
                    <a:pt x="222" y="292"/>
                  </a:lnTo>
                  <a:lnTo>
                    <a:pt x="229" y="264"/>
                  </a:lnTo>
                  <a:lnTo>
                    <a:pt x="229" y="221"/>
                  </a:lnTo>
                  <a:lnTo>
                    <a:pt x="229" y="196"/>
                  </a:lnTo>
                  <a:lnTo>
                    <a:pt x="218" y="167"/>
                  </a:lnTo>
                  <a:lnTo>
                    <a:pt x="195" y="161"/>
                  </a:lnTo>
                  <a:lnTo>
                    <a:pt x="184" y="161"/>
                  </a:lnTo>
                  <a:lnTo>
                    <a:pt x="186" y="136"/>
                  </a:lnTo>
                  <a:lnTo>
                    <a:pt x="202" y="110"/>
                  </a:lnTo>
                  <a:lnTo>
                    <a:pt x="211" y="97"/>
                  </a:lnTo>
                  <a:lnTo>
                    <a:pt x="205" y="95"/>
                  </a:lnTo>
                  <a:lnTo>
                    <a:pt x="198" y="71"/>
                  </a:lnTo>
                  <a:close/>
                </a:path>
              </a:pathLst>
            </a:custGeom>
            <a:solidFill>
              <a:srgbClr val="954F7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0" name="Freeform 31">
              <a:extLst>
                <a:ext uri="{FF2B5EF4-FFF2-40B4-BE49-F238E27FC236}">
                  <a16:creationId xmlns:a16="http://schemas.microsoft.com/office/drawing/2014/main" id="{38C3DD76-8B5E-480E-9A27-6571AC2DB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723" y="3035884"/>
              <a:ext cx="122274" cy="204754"/>
            </a:xfrm>
            <a:custGeom>
              <a:avLst/>
              <a:gdLst/>
              <a:ahLst/>
              <a:cxnLst>
                <a:cxn ang="0">
                  <a:pos x="46" y="57"/>
                </a:cxn>
                <a:cxn ang="0">
                  <a:pos x="43" y="40"/>
                </a:cxn>
                <a:cxn ang="0">
                  <a:pos x="48" y="12"/>
                </a:cxn>
                <a:cxn ang="0">
                  <a:pos x="52" y="4"/>
                </a:cxn>
                <a:cxn ang="0">
                  <a:pos x="47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7" y="11"/>
                </a:cxn>
                <a:cxn ang="0">
                  <a:pos x="0" y="29"/>
                </a:cxn>
                <a:cxn ang="0">
                  <a:pos x="64" y="296"/>
                </a:cxn>
                <a:cxn ang="0">
                  <a:pos x="176" y="279"/>
                </a:cxn>
                <a:cxn ang="0">
                  <a:pos x="169" y="241"/>
                </a:cxn>
                <a:cxn ang="0">
                  <a:pos x="157" y="219"/>
                </a:cxn>
                <a:cxn ang="0">
                  <a:pos x="145" y="205"/>
                </a:cxn>
                <a:cxn ang="0">
                  <a:pos x="136" y="201"/>
                </a:cxn>
                <a:cxn ang="0">
                  <a:pos x="122" y="189"/>
                </a:cxn>
                <a:cxn ang="0">
                  <a:pos x="107" y="173"/>
                </a:cxn>
                <a:cxn ang="0">
                  <a:pos x="94" y="155"/>
                </a:cxn>
                <a:cxn ang="0">
                  <a:pos x="83" y="130"/>
                </a:cxn>
                <a:cxn ang="0">
                  <a:pos x="70" y="108"/>
                </a:cxn>
                <a:cxn ang="0">
                  <a:pos x="82" y="97"/>
                </a:cxn>
                <a:cxn ang="0">
                  <a:pos x="57" y="78"/>
                </a:cxn>
                <a:cxn ang="0">
                  <a:pos x="46" y="57"/>
                </a:cxn>
              </a:cxnLst>
              <a:rect l="0" t="0" r="r" b="b"/>
              <a:pathLst>
                <a:path w="176" h="296">
                  <a:moveTo>
                    <a:pt x="46" y="57"/>
                  </a:moveTo>
                  <a:lnTo>
                    <a:pt x="43" y="40"/>
                  </a:lnTo>
                  <a:lnTo>
                    <a:pt x="48" y="12"/>
                  </a:lnTo>
                  <a:lnTo>
                    <a:pt x="52" y="4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7" y="11"/>
                  </a:lnTo>
                  <a:lnTo>
                    <a:pt x="0" y="29"/>
                  </a:lnTo>
                  <a:lnTo>
                    <a:pt x="64" y="296"/>
                  </a:lnTo>
                  <a:lnTo>
                    <a:pt x="176" y="279"/>
                  </a:lnTo>
                  <a:lnTo>
                    <a:pt x="169" y="241"/>
                  </a:lnTo>
                  <a:lnTo>
                    <a:pt x="157" y="219"/>
                  </a:lnTo>
                  <a:lnTo>
                    <a:pt x="145" y="205"/>
                  </a:lnTo>
                  <a:lnTo>
                    <a:pt x="136" y="201"/>
                  </a:lnTo>
                  <a:lnTo>
                    <a:pt x="122" y="189"/>
                  </a:lnTo>
                  <a:lnTo>
                    <a:pt x="107" y="173"/>
                  </a:lnTo>
                  <a:lnTo>
                    <a:pt x="94" y="155"/>
                  </a:lnTo>
                  <a:lnTo>
                    <a:pt x="83" y="130"/>
                  </a:lnTo>
                  <a:lnTo>
                    <a:pt x="70" y="108"/>
                  </a:lnTo>
                  <a:lnTo>
                    <a:pt x="82" y="97"/>
                  </a:lnTo>
                  <a:lnTo>
                    <a:pt x="57" y="78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Freeform 32">
              <a:extLst>
                <a:ext uri="{FF2B5EF4-FFF2-40B4-BE49-F238E27FC236}">
                  <a16:creationId xmlns:a16="http://schemas.microsoft.com/office/drawing/2014/main" id="{87A85780-B5BC-4ADD-8A0A-8F54A729D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643" y="2692802"/>
              <a:ext cx="712922" cy="461213"/>
            </a:xfrm>
            <a:custGeom>
              <a:avLst/>
              <a:gdLst/>
              <a:ahLst/>
              <a:cxnLst>
                <a:cxn ang="0">
                  <a:pos x="901" y="497"/>
                </a:cxn>
                <a:cxn ang="0">
                  <a:pos x="907" y="497"/>
                </a:cxn>
                <a:cxn ang="0">
                  <a:pos x="927" y="497"/>
                </a:cxn>
                <a:cxn ang="0">
                  <a:pos x="932" y="501"/>
                </a:cxn>
                <a:cxn ang="0">
                  <a:pos x="938" y="491"/>
                </a:cxn>
                <a:cxn ang="0">
                  <a:pos x="978" y="461"/>
                </a:cxn>
                <a:cxn ang="0">
                  <a:pos x="1016" y="432"/>
                </a:cxn>
                <a:cxn ang="0">
                  <a:pos x="1031" y="400"/>
                </a:cxn>
                <a:cxn ang="0">
                  <a:pos x="1031" y="390"/>
                </a:cxn>
                <a:cxn ang="0">
                  <a:pos x="1002" y="371"/>
                </a:cxn>
                <a:cxn ang="0">
                  <a:pos x="980" y="351"/>
                </a:cxn>
                <a:cxn ang="0">
                  <a:pos x="966" y="328"/>
                </a:cxn>
                <a:cxn ang="0">
                  <a:pos x="949" y="317"/>
                </a:cxn>
                <a:cxn ang="0">
                  <a:pos x="931" y="307"/>
                </a:cxn>
                <a:cxn ang="0">
                  <a:pos x="934" y="278"/>
                </a:cxn>
                <a:cxn ang="0">
                  <a:pos x="932" y="250"/>
                </a:cxn>
                <a:cxn ang="0">
                  <a:pos x="930" y="217"/>
                </a:cxn>
                <a:cxn ang="0">
                  <a:pos x="941" y="190"/>
                </a:cxn>
                <a:cxn ang="0">
                  <a:pos x="955" y="176"/>
                </a:cxn>
                <a:cxn ang="0">
                  <a:pos x="960" y="154"/>
                </a:cxn>
                <a:cxn ang="0">
                  <a:pos x="964" y="140"/>
                </a:cxn>
                <a:cxn ang="0">
                  <a:pos x="978" y="114"/>
                </a:cxn>
                <a:cxn ang="0">
                  <a:pos x="962" y="103"/>
                </a:cxn>
                <a:cxn ang="0">
                  <a:pos x="946" y="101"/>
                </a:cxn>
                <a:cxn ang="0">
                  <a:pos x="931" y="92"/>
                </a:cxn>
                <a:cxn ang="0">
                  <a:pos x="910" y="57"/>
                </a:cxn>
                <a:cxn ang="0">
                  <a:pos x="887" y="33"/>
                </a:cxn>
                <a:cxn ang="0">
                  <a:pos x="842" y="0"/>
                </a:cxn>
                <a:cxn ang="0">
                  <a:pos x="130" y="129"/>
                </a:cxn>
                <a:cxn ang="0">
                  <a:pos x="116" y="75"/>
                </a:cxn>
                <a:cxn ang="0">
                  <a:pos x="82" y="99"/>
                </a:cxn>
                <a:cxn ang="0">
                  <a:pos x="55" y="117"/>
                </a:cxn>
                <a:cxn ang="0">
                  <a:pos x="25" y="137"/>
                </a:cxn>
                <a:cxn ang="0">
                  <a:pos x="0" y="157"/>
                </a:cxn>
                <a:cxn ang="0">
                  <a:pos x="83" y="669"/>
                </a:cxn>
                <a:cxn ang="0">
                  <a:pos x="880" y="526"/>
                </a:cxn>
                <a:cxn ang="0">
                  <a:pos x="887" y="508"/>
                </a:cxn>
                <a:cxn ang="0">
                  <a:pos x="901" y="497"/>
                </a:cxn>
              </a:cxnLst>
              <a:rect l="0" t="0" r="r" b="b"/>
              <a:pathLst>
                <a:path w="1031" h="669">
                  <a:moveTo>
                    <a:pt x="901" y="497"/>
                  </a:moveTo>
                  <a:lnTo>
                    <a:pt x="907" y="497"/>
                  </a:lnTo>
                  <a:lnTo>
                    <a:pt x="927" y="497"/>
                  </a:lnTo>
                  <a:lnTo>
                    <a:pt x="932" y="501"/>
                  </a:lnTo>
                  <a:lnTo>
                    <a:pt x="938" y="491"/>
                  </a:lnTo>
                  <a:lnTo>
                    <a:pt x="978" y="461"/>
                  </a:lnTo>
                  <a:lnTo>
                    <a:pt x="1016" y="432"/>
                  </a:lnTo>
                  <a:lnTo>
                    <a:pt x="1031" y="400"/>
                  </a:lnTo>
                  <a:lnTo>
                    <a:pt x="1031" y="390"/>
                  </a:lnTo>
                  <a:lnTo>
                    <a:pt x="1002" y="371"/>
                  </a:lnTo>
                  <a:lnTo>
                    <a:pt x="980" y="351"/>
                  </a:lnTo>
                  <a:lnTo>
                    <a:pt x="966" y="328"/>
                  </a:lnTo>
                  <a:lnTo>
                    <a:pt x="949" y="317"/>
                  </a:lnTo>
                  <a:lnTo>
                    <a:pt x="931" y="307"/>
                  </a:lnTo>
                  <a:lnTo>
                    <a:pt x="934" y="278"/>
                  </a:lnTo>
                  <a:lnTo>
                    <a:pt x="932" y="250"/>
                  </a:lnTo>
                  <a:lnTo>
                    <a:pt x="930" y="217"/>
                  </a:lnTo>
                  <a:lnTo>
                    <a:pt x="941" y="190"/>
                  </a:lnTo>
                  <a:lnTo>
                    <a:pt x="955" y="176"/>
                  </a:lnTo>
                  <a:lnTo>
                    <a:pt x="960" y="154"/>
                  </a:lnTo>
                  <a:lnTo>
                    <a:pt x="964" y="140"/>
                  </a:lnTo>
                  <a:lnTo>
                    <a:pt x="978" y="114"/>
                  </a:lnTo>
                  <a:lnTo>
                    <a:pt x="962" y="103"/>
                  </a:lnTo>
                  <a:lnTo>
                    <a:pt x="946" y="101"/>
                  </a:lnTo>
                  <a:lnTo>
                    <a:pt x="931" y="92"/>
                  </a:lnTo>
                  <a:lnTo>
                    <a:pt x="910" y="57"/>
                  </a:lnTo>
                  <a:lnTo>
                    <a:pt x="887" y="33"/>
                  </a:lnTo>
                  <a:lnTo>
                    <a:pt x="842" y="0"/>
                  </a:lnTo>
                  <a:lnTo>
                    <a:pt x="130" y="129"/>
                  </a:lnTo>
                  <a:lnTo>
                    <a:pt x="116" y="75"/>
                  </a:lnTo>
                  <a:lnTo>
                    <a:pt x="82" y="99"/>
                  </a:lnTo>
                  <a:lnTo>
                    <a:pt x="55" y="117"/>
                  </a:lnTo>
                  <a:lnTo>
                    <a:pt x="25" y="137"/>
                  </a:lnTo>
                  <a:lnTo>
                    <a:pt x="0" y="157"/>
                  </a:lnTo>
                  <a:lnTo>
                    <a:pt x="83" y="669"/>
                  </a:lnTo>
                  <a:lnTo>
                    <a:pt x="880" y="526"/>
                  </a:lnTo>
                  <a:lnTo>
                    <a:pt x="887" y="508"/>
                  </a:lnTo>
                  <a:lnTo>
                    <a:pt x="901" y="497"/>
                  </a:lnTo>
                  <a:close/>
                </a:path>
              </a:pathLst>
            </a:custGeom>
            <a:solidFill>
              <a:srgbClr val="954F7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Freeform 33">
              <a:extLst>
                <a:ext uri="{FF2B5EF4-FFF2-40B4-BE49-F238E27FC236}">
                  <a16:creationId xmlns:a16="http://schemas.microsoft.com/office/drawing/2014/main" id="{9AEB9CCE-D29D-432F-8B9D-ED3042731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242" y="4543864"/>
              <a:ext cx="1104614" cy="866585"/>
            </a:xfrm>
            <a:custGeom>
              <a:avLst/>
              <a:gdLst/>
              <a:ahLst/>
              <a:cxnLst>
                <a:cxn ang="0">
                  <a:pos x="1099" y="4"/>
                </a:cxn>
                <a:cxn ang="0">
                  <a:pos x="1158" y="57"/>
                </a:cxn>
                <a:cxn ang="0">
                  <a:pos x="1223" y="168"/>
                </a:cxn>
                <a:cxn ang="0">
                  <a:pos x="1321" y="346"/>
                </a:cxn>
                <a:cxn ang="0">
                  <a:pos x="1421" y="466"/>
                </a:cxn>
                <a:cxn ang="0">
                  <a:pos x="1407" y="475"/>
                </a:cxn>
                <a:cxn ang="0">
                  <a:pos x="1471" y="640"/>
                </a:cxn>
                <a:cxn ang="0">
                  <a:pos x="1566" y="797"/>
                </a:cxn>
                <a:cxn ang="0">
                  <a:pos x="1598" y="966"/>
                </a:cxn>
                <a:cxn ang="0">
                  <a:pos x="1582" y="1080"/>
                </a:cxn>
                <a:cxn ang="0">
                  <a:pos x="1578" y="1159"/>
                </a:cxn>
                <a:cxn ang="0">
                  <a:pos x="1535" y="1249"/>
                </a:cxn>
                <a:cxn ang="0">
                  <a:pos x="1539" y="1219"/>
                </a:cxn>
                <a:cxn ang="0">
                  <a:pos x="1502" y="1213"/>
                </a:cxn>
                <a:cxn ang="0">
                  <a:pos x="1446" y="1224"/>
                </a:cxn>
                <a:cxn ang="0">
                  <a:pos x="1402" y="1217"/>
                </a:cxn>
                <a:cxn ang="0">
                  <a:pos x="1402" y="1197"/>
                </a:cxn>
                <a:cxn ang="0">
                  <a:pos x="1442" y="1188"/>
                </a:cxn>
                <a:cxn ang="0">
                  <a:pos x="1385" y="1170"/>
                </a:cxn>
                <a:cxn ang="0">
                  <a:pos x="1344" y="1097"/>
                </a:cxn>
                <a:cxn ang="0">
                  <a:pos x="1278" y="1063"/>
                </a:cxn>
                <a:cxn ang="0">
                  <a:pos x="1223" y="972"/>
                </a:cxn>
                <a:cxn ang="0">
                  <a:pos x="1188" y="933"/>
                </a:cxn>
                <a:cxn ang="0">
                  <a:pos x="1176" y="883"/>
                </a:cxn>
                <a:cxn ang="0">
                  <a:pos x="1145" y="869"/>
                </a:cxn>
                <a:cxn ang="0">
                  <a:pos x="1123" y="891"/>
                </a:cxn>
                <a:cxn ang="0">
                  <a:pos x="1063" y="812"/>
                </a:cxn>
                <a:cxn ang="0">
                  <a:pos x="1051" y="775"/>
                </a:cxn>
                <a:cxn ang="0">
                  <a:pos x="1063" y="716"/>
                </a:cxn>
                <a:cxn ang="0">
                  <a:pos x="1065" y="668"/>
                </a:cxn>
                <a:cxn ang="0">
                  <a:pos x="1045" y="669"/>
                </a:cxn>
                <a:cxn ang="0">
                  <a:pos x="1026" y="658"/>
                </a:cxn>
                <a:cxn ang="0">
                  <a:pos x="1040" y="702"/>
                </a:cxn>
                <a:cxn ang="0">
                  <a:pos x="1017" y="711"/>
                </a:cxn>
                <a:cxn ang="0">
                  <a:pos x="984" y="659"/>
                </a:cxn>
                <a:cxn ang="0">
                  <a:pos x="995" y="584"/>
                </a:cxn>
                <a:cxn ang="0">
                  <a:pos x="998" y="475"/>
                </a:cxn>
                <a:cxn ang="0">
                  <a:pos x="952" y="400"/>
                </a:cxn>
                <a:cxn ang="0">
                  <a:pos x="895" y="371"/>
                </a:cxn>
                <a:cxn ang="0">
                  <a:pos x="834" y="329"/>
                </a:cxn>
                <a:cxn ang="0">
                  <a:pos x="783" y="265"/>
                </a:cxn>
                <a:cxn ang="0">
                  <a:pos x="714" y="215"/>
                </a:cxn>
                <a:cxn ang="0">
                  <a:pos x="643" y="219"/>
                </a:cxn>
                <a:cxn ang="0">
                  <a:pos x="634" y="262"/>
                </a:cxn>
                <a:cxn ang="0">
                  <a:pos x="585" y="272"/>
                </a:cxn>
                <a:cxn ang="0">
                  <a:pos x="457" y="325"/>
                </a:cxn>
                <a:cxn ang="0">
                  <a:pos x="421" y="268"/>
                </a:cxn>
                <a:cxn ang="0">
                  <a:pos x="417" y="239"/>
                </a:cxn>
                <a:cxn ang="0">
                  <a:pos x="389" y="214"/>
                </a:cxn>
                <a:cxn ang="0">
                  <a:pos x="390" y="197"/>
                </a:cxn>
                <a:cxn ang="0">
                  <a:pos x="376" y="208"/>
                </a:cxn>
                <a:cxn ang="0">
                  <a:pos x="349" y="214"/>
                </a:cxn>
                <a:cxn ang="0">
                  <a:pos x="353" y="239"/>
                </a:cxn>
                <a:cxn ang="0">
                  <a:pos x="290" y="207"/>
                </a:cxn>
                <a:cxn ang="0">
                  <a:pos x="210" y="186"/>
                </a:cxn>
                <a:cxn ang="0">
                  <a:pos x="102" y="194"/>
                </a:cxn>
                <a:cxn ang="0">
                  <a:pos x="38" y="175"/>
                </a:cxn>
                <a:cxn ang="0">
                  <a:pos x="0" y="114"/>
                </a:cxn>
                <a:cxn ang="0">
                  <a:pos x="49" y="81"/>
                </a:cxn>
                <a:cxn ang="0">
                  <a:pos x="533" y="95"/>
                </a:cxn>
                <a:cxn ang="0">
                  <a:pos x="1077" y="108"/>
                </a:cxn>
              </a:cxnLst>
              <a:rect l="0" t="0" r="r" b="b"/>
              <a:pathLst>
                <a:path w="1598" h="1256">
                  <a:moveTo>
                    <a:pt x="1066" y="0"/>
                  </a:moveTo>
                  <a:lnTo>
                    <a:pt x="1063" y="0"/>
                  </a:lnTo>
                  <a:lnTo>
                    <a:pt x="1099" y="4"/>
                  </a:lnTo>
                  <a:lnTo>
                    <a:pt x="1144" y="13"/>
                  </a:lnTo>
                  <a:lnTo>
                    <a:pt x="1152" y="42"/>
                  </a:lnTo>
                  <a:lnTo>
                    <a:pt x="1158" y="57"/>
                  </a:lnTo>
                  <a:lnTo>
                    <a:pt x="1174" y="71"/>
                  </a:lnTo>
                  <a:lnTo>
                    <a:pt x="1196" y="96"/>
                  </a:lnTo>
                  <a:lnTo>
                    <a:pt x="1223" y="168"/>
                  </a:lnTo>
                  <a:lnTo>
                    <a:pt x="1258" y="224"/>
                  </a:lnTo>
                  <a:lnTo>
                    <a:pt x="1296" y="304"/>
                  </a:lnTo>
                  <a:lnTo>
                    <a:pt x="1321" y="346"/>
                  </a:lnTo>
                  <a:lnTo>
                    <a:pt x="1378" y="423"/>
                  </a:lnTo>
                  <a:lnTo>
                    <a:pt x="1406" y="448"/>
                  </a:lnTo>
                  <a:lnTo>
                    <a:pt x="1421" y="466"/>
                  </a:lnTo>
                  <a:lnTo>
                    <a:pt x="1425" y="480"/>
                  </a:lnTo>
                  <a:lnTo>
                    <a:pt x="1419" y="530"/>
                  </a:lnTo>
                  <a:lnTo>
                    <a:pt x="1407" y="475"/>
                  </a:lnTo>
                  <a:lnTo>
                    <a:pt x="1400" y="530"/>
                  </a:lnTo>
                  <a:lnTo>
                    <a:pt x="1431" y="587"/>
                  </a:lnTo>
                  <a:lnTo>
                    <a:pt x="1471" y="640"/>
                  </a:lnTo>
                  <a:lnTo>
                    <a:pt x="1507" y="712"/>
                  </a:lnTo>
                  <a:lnTo>
                    <a:pt x="1534" y="755"/>
                  </a:lnTo>
                  <a:lnTo>
                    <a:pt x="1566" y="797"/>
                  </a:lnTo>
                  <a:lnTo>
                    <a:pt x="1586" y="843"/>
                  </a:lnTo>
                  <a:lnTo>
                    <a:pt x="1598" y="927"/>
                  </a:lnTo>
                  <a:lnTo>
                    <a:pt x="1598" y="966"/>
                  </a:lnTo>
                  <a:lnTo>
                    <a:pt x="1598" y="1017"/>
                  </a:lnTo>
                  <a:lnTo>
                    <a:pt x="1598" y="1062"/>
                  </a:lnTo>
                  <a:lnTo>
                    <a:pt x="1582" y="1080"/>
                  </a:lnTo>
                  <a:lnTo>
                    <a:pt x="1568" y="1102"/>
                  </a:lnTo>
                  <a:lnTo>
                    <a:pt x="1568" y="1126"/>
                  </a:lnTo>
                  <a:lnTo>
                    <a:pt x="1578" y="1159"/>
                  </a:lnTo>
                  <a:lnTo>
                    <a:pt x="1567" y="1202"/>
                  </a:lnTo>
                  <a:lnTo>
                    <a:pt x="1555" y="1237"/>
                  </a:lnTo>
                  <a:lnTo>
                    <a:pt x="1535" y="1249"/>
                  </a:lnTo>
                  <a:lnTo>
                    <a:pt x="1523" y="1256"/>
                  </a:lnTo>
                  <a:lnTo>
                    <a:pt x="1532" y="1233"/>
                  </a:lnTo>
                  <a:lnTo>
                    <a:pt x="1539" y="1219"/>
                  </a:lnTo>
                  <a:lnTo>
                    <a:pt x="1546" y="1197"/>
                  </a:lnTo>
                  <a:lnTo>
                    <a:pt x="1535" y="1198"/>
                  </a:lnTo>
                  <a:lnTo>
                    <a:pt x="1502" y="1213"/>
                  </a:lnTo>
                  <a:lnTo>
                    <a:pt x="1481" y="1220"/>
                  </a:lnTo>
                  <a:lnTo>
                    <a:pt x="1467" y="1215"/>
                  </a:lnTo>
                  <a:lnTo>
                    <a:pt x="1446" y="1224"/>
                  </a:lnTo>
                  <a:lnTo>
                    <a:pt x="1435" y="1233"/>
                  </a:lnTo>
                  <a:lnTo>
                    <a:pt x="1419" y="1230"/>
                  </a:lnTo>
                  <a:lnTo>
                    <a:pt x="1402" y="1217"/>
                  </a:lnTo>
                  <a:lnTo>
                    <a:pt x="1388" y="1206"/>
                  </a:lnTo>
                  <a:lnTo>
                    <a:pt x="1395" y="1198"/>
                  </a:lnTo>
                  <a:lnTo>
                    <a:pt x="1402" y="1197"/>
                  </a:lnTo>
                  <a:lnTo>
                    <a:pt x="1435" y="1201"/>
                  </a:lnTo>
                  <a:lnTo>
                    <a:pt x="1446" y="1198"/>
                  </a:lnTo>
                  <a:lnTo>
                    <a:pt x="1442" y="1188"/>
                  </a:lnTo>
                  <a:lnTo>
                    <a:pt x="1430" y="1180"/>
                  </a:lnTo>
                  <a:lnTo>
                    <a:pt x="1406" y="1181"/>
                  </a:lnTo>
                  <a:lnTo>
                    <a:pt x="1385" y="1170"/>
                  </a:lnTo>
                  <a:lnTo>
                    <a:pt x="1373" y="1141"/>
                  </a:lnTo>
                  <a:lnTo>
                    <a:pt x="1351" y="1116"/>
                  </a:lnTo>
                  <a:lnTo>
                    <a:pt x="1344" y="1097"/>
                  </a:lnTo>
                  <a:lnTo>
                    <a:pt x="1332" y="1081"/>
                  </a:lnTo>
                  <a:lnTo>
                    <a:pt x="1299" y="1074"/>
                  </a:lnTo>
                  <a:lnTo>
                    <a:pt x="1278" y="1063"/>
                  </a:lnTo>
                  <a:lnTo>
                    <a:pt x="1256" y="1055"/>
                  </a:lnTo>
                  <a:lnTo>
                    <a:pt x="1233" y="998"/>
                  </a:lnTo>
                  <a:lnTo>
                    <a:pt x="1223" y="972"/>
                  </a:lnTo>
                  <a:lnTo>
                    <a:pt x="1209" y="958"/>
                  </a:lnTo>
                  <a:lnTo>
                    <a:pt x="1201" y="944"/>
                  </a:lnTo>
                  <a:lnTo>
                    <a:pt x="1188" y="933"/>
                  </a:lnTo>
                  <a:lnTo>
                    <a:pt x="1170" y="923"/>
                  </a:lnTo>
                  <a:lnTo>
                    <a:pt x="1173" y="900"/>
                  </a:lnTo>
                  <a:lnTo>
                    <a:pt x="1176" y="883"/>
                  </a:lnTo>
                  <a:lnTo>
                    <a:pt x="1162" y="855"/>
                  </a:lnTo>
                  <a:lnTo>
                    <a:pt x="1147" y="861"/>
                  </a:lnTo>
                  <a:lnTo>
                    <a:pt x="1145" y="869"/>
                  </a:lnTo>
                  <a:lnTo>
                    <a:pt x="1148" y="898"/>
                  </a:lnTo>
                  <a:lnTo>
                    <a:pt x="1137" y="898"/>
                  </a:lnTo>
                  <a:lnTo>
                    <a:pt x="1123" y="891"/>
                  </a:lnTo>
                  <a:lnTo>
                    <a:pt x="1109" y="869"/>
                  </a:lnTo>
                  <a:lnTo>
                    <a:pt x="1080" y="829"/>
                  </a:lnTo>
                  <a:lnTo>
                    <a:pt x="1063" y="812"/>
                  </a:lnTo>
                  <a:lnTo>
                    <a:pt x="1062" y="804"/>
                  </a:lnTo>
                  <a:lnTo>
                    <a:pt x="1065" y="791"/>
                  </a:lnTo>
                  <a:lnTo>
                    <a:pt x="1051" y="775"/>
                  </a:lnTo>
                  <a:lnTo>
                    <a:pt x="1037" y="764"/>
                  </a:lnTo>
                  <a:lnTo>
                    <a:pt x="1051" y="733"/>
                  </a:lnTo>
                  <a:lnTo>
                    <a:pt x="1063" y="716"/>
                  </a:lnTo>
                  <a:lnTo>
                    <a:pt x="1070" y="701"/>
                  </a:lnTo>
                  <a:lnTo>
                    <a:pt x="1074" y="683"/>
                  </a:lnTo>
                  <a:lnTo>
                    <a:pt x="1065" y="668"/>
                  </a:lnTo>
                  <a:lnTo>
                    <a:pt x="1059" y="690"/>
                  </a:lnTo>
                  <a:lnTo>
                    <a:pt x="1045" y="683"/>
                  </a:lnTo>
                  <a:lnTo>
                    <a:pt x="1045" y="669"/>
                  </a:lnTo>
                  <a:lnTo>
                    <a:pt x="1031" y="651"/>
                  </a:lnTo>
                  <a:lnTo>
                    <a:pt x="1026" y="654"/>
                  </a:lnTo>
                  <a:lnTo>
                    <a:pt x="1026" y="658"/>
                  </a:lnTo>
                  <a:lnTo>
                    <a:pt x="1033" y="668"/>
                  </a:lnTo>
                  <a:lnTo>
                    <a:pt x="1038" y="686"/>
                  </a:lnTo>
                  <a:lnTo>
                    <a:pt x="1040" y="702"/>
                  </a:lnTo>
                  <a:lnTo>
                    <a:pt x="1040" y="709"/>
                  </a:lnTo>
                  <a:lnTo>
                    <a:pt x="1030" y="719"/>
                  </a:lnTo>
                  <a:lnTo>
                    <a:pt x="1017" y="711"/>
                  </a:lnTo>
                  <a:lnTo>
                    <a:pt x="1012" y="701"/>
                  </a:lnTo>
                  <a:lnTo>
                    <a:pt x="991" y="676"/>
                  </a:lnTo>
                  <a:lnTo>
                    <a:pt x="984" y="659"/>
                  </a:lnTo>
                  <a:lnTo>
                    <a:pt x="984" y="636"/>
                  </a:lnTo>
                  <a:lnTo>
                    <a:pt x="984" y="605"/>
                  </a:lnTo>
                  <a:lnTo>
                    <a:pt x="995" y="584"/>
                  </a:lnTo>
                  <a:lnTo>
                    <a:pt x="1005" y="540"/>
                  </a:lnTo>
                  <a:lnTo>
                    <a:pt x="1006" y="514"/>
                  </a:lnTo>
                  <a:lnTo>
                    <a:pt x="998" y="475"/>
                  </a:lnTo>
                  <a:lnTo>
                    <a:pt x="984" y="439"/>
                  </a:lnTo>
                  <a:lnTo>
                    <a:pt x="973" y="422"/>
                  </a:lnTo>
                  <a:lnTo>
                    <a:pt x="952" y="400"/>
                  </a:lnTo>
                  <a:lnTo>
                    <a:pt x="923" y="392"/>
                  </a:lnTo>
                  <a:lnTo>
                    <a:pt x="909" y="393"/>
                  </a:lnTo>
                  <a:lnTo>
                    <a:pt x="895" y="371"/>
                  </a:lnTo>
                  <a:lnTo>
                    <a:pt x="879" y="361"/>
                  </a:lnTo>
                  <a:lnTo>
                    <a:pt x="858" y="340"/>
                  </a:lnTo>
                  <a:lnTo>
                    <a:pt x="834" y="329"/>
                  </a:lnTo>
                  <a:lnTo>
                    <a:pt x="826" y="308"/>
                  </a:lnTo>
                  <a:lnTo>
                    <a:pt x="812" y="294"/>
                  </a:lnTo>
                  <a:lnTo>
                    <a:pt x="783" y="265"/>
                  </a:lnTo>
                  <a:lnTo>
                    <a:pt x="759" y="244"/>
                  </a:lnTo>
                  <a:lnTo>
                    <a:pt x="734" y="232"/>
                  </a:lnTo>
                  <a:lnTo>
                    <a:pt x="714" y="215"/>
                  </a:lnTo>
                  <a:lnTo>
                    <a:pt x="700" y="208"/>
                  </a:lnTo>
                  <a:lnTo>
                    <a:pt x="668" y="208"/>
                  </a:lnTo>
                  <a:lnTo>
                    <a:pt x="643" y="219"/>
                  </a:lnTo>
                  <a:lnTo>
                    <a:pt x="634" y="232"/>
                  </a:lnTo>
                  <a:lnTo>
                    <a:pt x="641" y="253"/>
                  </a:lnTo>
                  <a:lnTo>
                    <a:pt x="634" y="262"/>
                  </a:lnTo>
                  <a:lnTo>
                    <a:pt x="622" y="258"/>
                  </a:lnTo>
                  <a:lnTo>
                    <a:pt x="615" y="251"/>
                  </a:lnTo>
                  <a:lnTo>
                    <a:pt x="585" y="272"/>
                  </a:lnTo>
                  <a:lnTo>
                    <a:pt x="551" y="300"/>
                  </a:lnTo>
                  <a:lnTo>
                    <a:pt x="510" y="311"/>
                  </a:lnTo>
                  <a:lnTo>
                    <a:pt x="457" y="325"/>
                  </a:lnTo>
                  <a:lnTo>
                    <a:pt x="450" y="294"/>
                  </a:lnTo>
                  <a:lnTo>
                    <a:pt x="437" y="278"/>
                  </a:lnTo>
                  <a:lnTo>
                    <a:pt x="421" y="268"/>
                  </a:lnTo>
                  <a:lnTo>
                    <a:pt x="394" y="256"/>
                  </a:lnTo>
                  <a:lnTo>
                    <a:pt x="414" y="246"/>
                  </a:lnTo>
                  <a:lnTo>
                    <a:pt x="417" y="239"/>
                  </a:lnTo>
                  <a:lnTo>
                    <a:pt x="382" y="233"/>
                  </a:lnTo>
                  <a:lnTo>
                    <a:pt x="382" y="219"/>
                  </a:lnTo>
                  <a:lnTo>
                    <a:pt x="389" y="214"/>
                  </a:lnTo>
                  <a:lnTo>
                    <a:pt x="401" y="204"/>
                  </a:lnTo>
                  <a:lnTo>
                    <a:pt x="399" y="197"/>
                  </a:lnTo>
                  <a:lnTo>
                    <a:pt x="390" y="197"/>
                  </a:lnTo>
                  <a:lnTo>
                    <a:pt x="382" y="200"/>
                  </a:lnTo>
                  <a:lnTo>
                    <a:pt x="382" y="207"/>
                  </a:lnTo>
                  <a:lnTo>
                    <a:pt x="376" y="208"/>
                  </a:lnTo>
                  <a:lnTo>
                    <a:pt x="367" y="203"/>
                  </a:lnTo>
                  <a:lnTo>
                    <a:pt x="340" y="203"/>
                  </a:lnTo>
                  <a:lnTo>
                    <a:pt x="349" y="214"/>
                  </a:lnTo>
                  <a:lnTo>
                    <a:pt x="354" y="219"/>
                  </a:lnTo>
                  <a:lnTo>
                    <a:pt x="364" y="236"/>
                  </a:lnTo>
                  <a:lnTo>
                    <a:pt x="353" y="239"/>
                  </a:lnTo>
                  <a:lnTo>
                    <a:pt x="336" y="228"/>
                  </a:lnTo>
                  <a:lnTo>
                    <a:pt x="313" y="211"/>
                  </a:lnTo>
                  <a:lnTo>
                    <a:pt x="290" y="207"/>
                  </a:lnTo>
                  <a:lnTo>
                    <a:pt x="238" y="203"/>
                  </a:lnTo>
                  <a:lnTo>
                    <a:pt x="224" y="197"/>
                  </a:lnTo>
                  <a:lnTo>
                    <a:pt x="210" y="186"/>
                  </a:lnTo>
                  <a:lnTo>
                    <a:pt x="193" y="183"/>
                  </a:lnTo>
                  <a:lnTo>
                    <a:pt x="140" y="194"/>
                  </a:lnTo>
                  <a:lnTo>
                    <a:pt x="102" y="194"/>
                  </a:lnTo>
                  <a:lnTo>
                    <a:pt x="74" y="210"/>
                  </a:lnTo>
                  <a:lnTo>
                    <a:pt x="56" y="218"/>
                  </a:lnTo>
                  <a:lnTo>
                    <a:pt x="38" y="175"/>
                  </a:lnTo>
                  <a:lnTo>
                    <a:pt x="29" y="153"/>
                  </a:lnTo>
                  <a:lnTo>
                    <a:pt x="10" y="125"/>
                  </a:lnTo>
                  <a:lnTo>
                    <a:pt x="0" y="114"/>
                  </a:lnTo>
                  <a:lnTo>
                    <a:pt x="0" y="97"/>
                  </a:lnTo>
                  <a:lnTo>
                    <a:pt x="13" y="92"/>
                  </a:lnTo>
                  <a:lnTo>
                    <a:pt x="49" y="81"/>
                  </a:lnTo>
                  <a:lnTo>
                    <a:pt x="99" y="72"/>
                  </a:lnTo>
                  <a:lnTo>
                    <a:pt x="505" y="35"/>
                  </a:lnTo>
                  <a:lnTo>
                    <a:pt x="533" y="95"/>
                  </a:lnTo>
                  <a:lnTo>
                    <a:pt x="1036" y="64"/>
                  </a:lnTo>
                  <a:lnTo>
                    <a:pt x="1042" y="108"/>
                  </a:lnTo>
                  <a:lnTo>
                    <a:pt x="1077" y="10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Freeform 34">
              <a:extLst>
                <a:ext uri="{FF2B5EF4-FFF2-40B4-BE49-F238E27FC236}">
                  <a16:creationId xmlns:a16="http://schemas.microsoft.com/office/drawing/2014/main" id="{E5EA4180-8C80-438A-84BE-CD87E4C9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177" y="4320496"/>
              <a:ext cx="692197" cy="610126"/>
            </a:xfrm>
            <a:custGeom>
              <a:avLst/>
              <a:gdLst/>
              <a:ahLst/>
              <a:cxnLst>
                <a:cxn ang="0">
                  <a:pos x="969" y="808"/>
                </a:cxn>
                <a:cxn ang="0">
                  <a:pos x="940" y="802"/>
                </a:cxn>
                <a:cxn ang="0">
                  <a:pos x="880" y="765"/>
                </a:cxn>
                <a:cxn ang="0">
                  <a:pos x="836" y="734"/>
                </a:cxn>
                <a:cxn ang="0">
                  <a:pos x="854" y="713"/>
                </a:cxn>
                <a:cxn ang="0">
                  <a:pos x="915" y="705"/>
                </a:cxn>
                <a:cxn ang="0">
                  <a:pos x="891" y="647"/>
                </a:cxn>
                <a:cxn ang="0">
                  <a:pos x="810" y="670"/>
                </a:cxn>
                <a:cxn ang="0">
                  <a:pos x="814" y="654"/>
                </a:cxn>
                <a:cxn ang="0">
                  <a:pos x="851" y="623"/>
                </a:cxn>
                <a:cxn ang="0">
                  <a:pos x="825" y="544"/>
                </a:cxn>
                <a:cxn ang="0">
                  <a:pos x="464" y="450"/>
                </a:cxn>
                <a:cxn ang="0">
                  <a:pos x="464" y="402"/>
                </a:cxn>
                <a:cxn ang="0">
                  <a:pos x="476" y="347"/>
                </a:cxn>
                <a:cxn ang="0">
                  <a:pos x="495" y="319"/>
                </a:cxn>
                <a:cxn ang="0">
                  <a:pos x="533" y="233"/>
                </a:cxn>
                <a:cxn ang="0">
                  <a:pos x="547" y="198"/>
                </a:cxn>
                <a:cxn ang="0">
                  <a:pos x="563" y="128"/>
                </a:cxn>
                <a:cxn ang="0">
                  <a:pos x="535" y="76"/>
                </a:cxn>
                <a:cxn ang="0">
                  <a:pos x="519" y="49"/>
                </a:cxn>
                <a:cxn ang="0">
                  <a:pos x="533" y="11"/>
                </a:cxn>
                <a:cxn ang="0">
                  <a:pos x="0" y="255"/>
                </a:cxn>
                <a:cxn ang="0">
                  <a:pos x="59" y="351"/>
                </a:cxn>
                <a:cxn ang="0">
                  <a:pos x="74" y="409"/>
                </a:cxn>
                <a:cxn ang="0">
                  <a:pos x="74" y="518"/>
                </a:cxn>
                <a:cxn ang="0">
                  <a:pos x="50" y="600"/>
                </a:cxn>
                <a:cxn ang="0">
                  <a:pos x="50" y="718"/>
                </a:cxn>
                <a:cxn ang="0">
                  <a:pos x="80" y="744"/>
                </a:cxn>
                <a:cxn ang="0">
                  <a:pos x="136" y="737"/>
                </a:cxn>
                <a:cxn ang="0">
                  <a:pos x="243" y="765"/>
                </a:cxn>
                <a:cxn ang="0">
                  <a:pos x="399" y="780"/>
                </a:cxn>
                <a:cxn ang="0">
                  <a:pos x="428" y="759"/>
                </a:cxn>
                <a:cxn ang="0">
                  <a:pos x="382" y="749"/>
                </a:cxn>
                <a:cxn ang="0">
                  <a:pos x="422" y="727"/>
                </a:cxn>
                <a:cxn ang="0">
                  <a:pos x="532" y="780"/>
                </a:cxn>
                <a:cxn ang="0">
                  <a:pos x="539" y="824"/>
                </a:cxn>
                <a:cxn ang="0">
                  <a:pos x="610" y="854"/>
                </a:cxn>
                <a:cxn ang="0">
                  <a:pos x="665" y="847"/>
                </a:cxn>
                <a:cxn ang="0">
                  <a:pos x="726" y="822"/>
                </a:cxn>
                <a:cxn ang="0">
                  <a:pos x="779" y="840"/>
                </a:cxn>
                <a:cxn ang="0">
                  <a:pos x="779" y="774"/>
                </a:cxn>
                <a:cxn ang="0">
                  <a:pos x="828" y="806"/>
                </a:cxn>
                <a:cxn ang="0">
                  <a:pos x="923" y="847"/>
                </a:cxn>
                <a:cxn ang="0">
                  <a:pos x="930" y="887"/>
                </a:cxn>
                <a:cxn ang="0">
                  <a:pos x="962" y="867"/>
                </a:cxn>
                <a:cxn ang="0">
                  <a:pos x="994" y="847"/>
                </a:cxn>
              </a:cxnLst>
              <a:rect l="0" t="0" r="r" b="b"/>
              <a:pathLst>
                <a:path w="1002" h="887">
                  <a:moveTo>
                    <a:pt x="991" y="820"/>
                  </a:moveTo>
                  <a:lnTo>
                    <a:pt x="983" y="812"/>
                  </a:lnTo>
                  <a:lnTo>
                    <a:pt x="969" y="808"/>
                  </a:lnTo>
                  <a:lnTo>
                    <a:pt x="961" y="808"/>
                  </a:lnTo>
                  <a:lnTo>
                    <a:pt x="950" y="808"/>
                  </a:lnTo>
                  <a:lnTo>
                    <a:pt x="940" y="802"/>
                  </a:lnTo>
                  <a:lnTo>
                    <a:pt x="915" y="788"/>
                  </a:lnTo>
                  <a:lnTo>
                    <a:pt x="903" y="781"/>
                  </a:lnTo>
                  <a:lnTo>
                    <a:pt x="880" y="765"/>
                  </a:lnTo>
                  <a:lnTo>
                    <a:pt x="866" y="755"/>
                  </a:lnTo>
                  <a:lnTo>
                    <a:pt x="853" y="747"/>
                  </a:lnTo>
                  <a:lnTo>
                    <a:pt x="836" y="734"/>
                  </a:lnTo>
                  <a:lnTo>
                    <a:pt x="828" y="727"/>
                  </a:lnTo>
                  <a:lnTo>
                    <a:pt x="840" y="719"/>
                  </a:lnTo>
                  <a:lnTo>
                    <a:pt x="854" y="713"/>
                  </a:lnTo>
                  <a:lnTo>
                    <a:pt x="880" y="713"/>
                  </a:lnTo>
                  <a:lnTo>
                    <a:pt x="887" y="705"/>
                  </a:lnTo>
                  <a:lnTo>
                    <a:pt x="915" y="705"/>
                  </a:lnTo>
                  <a:lnTo>
                    <a:pt x="922" y="695"/>
                  </a:lnTo>
                  <a:lnTo>
                    <a:pt x="905" y="665"/>
                  </a:lnTo>
                  <a:lnTo>
                    <a:pt x="891" y="647"/>
                  </a:lnTo>
                  <a:lnTo>
                    <a:pt x="884" y="647"/>
                  </a:lnTo>
                  <a:lnTo>
                    <a:pt x="830" y="668"/>
                  </a:lnTo>
                  <a:lnTo>
                    <a:pt x="810" y="670"/>
                  </a:lnTo>
                  <a:lnTo>
                    <a:pt x="796" y="672"/>
                  </a:lnTo>
                  <a:lnTo>
                    <a:pt x="797" y="663"/>
                  </a:lnTo>
                  <a:lnTo>
                    <a:pt x="814" y="654"/>
                  </a:lnTo>
                  <a:lnTo>
                    <a:pt x="832" y="647"/>
                  </a:lnTo>
                  <a:lnTo>
                    <a:pt x="848" y="636"/>
                  </a:lnTo>
                  <a:lnTo>
                    <a:pt x="851" y="623"/>
                  </a:lnTo>
                  <a:lnTo>
                    <a:pt x="851" y="605"/>
                  </a:lnTo>
                  <a:lnTo>
                    <a:pt x="841" y="563"/>
                  </a:lnTo>
                  <a:lnTo>
                    <a:pt x="825" y="544"/>
                  </a:lnTo>
                  <a:lnTo>
                    <a:pt x="811" y="520"/>
                  </a:lnTo>
                  <a:lnTo>
                    <a:pt x="816" y="436"/>
                  </a:lnTo>
                  <a:lnTo>
                    <a:pt x="464" y="450"/>
                  </a:lnTo>
                  <a:lnTo>
                    <a:pt x="457" y="429"/>
                  </a:lnTo>
                  <a:lnTo>
                    <a:pt x="458" y="412"/>
                  </a:lnTo>
                  <a:lnTo>
                    <a:pt x="464" y="402"/>
                  </a:lnTo>
                  <a:lnTo>
                    <a:pt x="476" y="387"/>
                  </a:lnTo>
                  <a:lnTo>
                    <a:pt x="476" y="361"/>
                  </a:lnTo>
                  <a:lnTo>
                    <a:pt x="476" y="347"/>
                  </a:lnTo>
                  <a:lnTo>
                    <a:pt x="481" y="336"/>
                  </a:lnTo>
                  <a:lnTo>
                    <a:pt x="489" y="326"/>
                  </a:lnTo>
                  <a:lnTo>
                    <a:pt x="495" y="319"/>
                  </a:lnTo>
                  <a:lnTo>
                    <a:pt x="497" y="278"/>
                  </a:lnTo>
                  <a:lnTo>
                    <a:pt x="510" y="269"/>
                  </a:lnTo>
                  <a:lnTo>
                    <a:pt x="533" y="233"/>
                  </a:lnTo>
                  <a:lnTo>
                    <a:pt x="539" y="222"/>
                  </a:lnTo>
                  <a:lnTo>
                    <a:pt x="535" y="198"/>
                  </a:lnTo>
                  <a:lnTo>
                    <a:pt x="547" y="198"/>
                  </a:lnTo>
                  <a:lnTo>
                    <a:pt x="563" y="185"/>
                  </a:lnTo>
                  <a:lnTo>
                    <a:pt x="567" y="147"/>
                  </a:lnTo>
                  <a:lnTo>
                    <a:pt x="563" y="128"/>
                  </a:lnTo>
                  <a:lnTo>
                    <a:pt x="540" y="115"/>
                  </a:lnTo>
                  <a:lnTo>
                    <a:pt x="540" y="104"/>
                  </a:lnTo>
                  <a:lnTo>
                    <a:pt x="535" y="76"/>
                  </a:lnTo>
                  <a:lnTo>
                    <a:pt x="539" y="68"/>
                  </a:lnTo>
                  <a:lnTo>
                    <a:pt x="533" y="61"/>
                  </a:lnTo>
                  <a:lnTo>
                    <a:pt x="519" y="49"/>
                  </a:lnTo>
                  <a:lnTo>
                    <a:pt x="535" y="39"/>
                  </a:lnTo>
                  <a:lnTo>
                    <a:pt x="539" y="26"/>
                  </a:lnTo>
                  <a:lnTo>
                    <a:pt x="533" y="11"/>
                  </a:lnTo>
                  <a:lnTo>
                    <a:pt x="519" y="0"/>
                  </a:lnTo>
                  <a:lnTo>
                    <a:pt x="0" y="14"/>
                  </a:lnTo>
                  <a:lnTo>
                    <a:pt x="0" y="255"/>
                  </a:lnTo>
                  <a:lnTo>
                    <a:pt x="37" y="291"/>
                  </a:lnTo>
                  <a:lnTo>
                    <a:pt x="37" y="301"/>
                  </a:lnTo>
                  <a:lnTo>
                    <a:pt x="59" y="351"/>
                  </a:lnTo>
                  <a:lnTo>
                    <a:pt x="68" y="364"/>
                  </a:lnTo>
                  <a:lnTo>
                    <a:pt x="68" y="396"/>
                  </a:lnTo>
                  <a:lnTo>
                    <a:pt x="74" y="409"/>
                  </a:lnTo>
                  <a:lnTo>
                    <a:pt x="82" y="455"/>
                  </a:lnTo>
                  <a:lnTo>
                    <a:pt x="89" y="487"/>
                  </a:lnTo>
                  <a:lnTo>
                    <a:pt x="74" y="518"/>
                  </a:lnTo>
                  <a:lnTo>
                    <a:pt x="56" y="558"/>
                  </a:lnTo>
                  <a:lnTo>
                    <a:pt x="55" y="576"/>
                  </a:lnTo>
                  <a:lnTo>
                    <a:pt x="50" y="600"/>
                  </a:lnTo>
                  <a:lnTo>
                    <a:pt x="64" y="644"/>
                  </a:lnTo>
                  <a:lnTo>
                    <a:pt x="66" y="661"/>
                  </a:lnTo>
                  <a:lnTo>
                    <a:pt x="50" y="718"/>
                  </a:lnTo>
                  <a:lnTo>
                    <a:pt x="35" y="744"/>
                  </a:lnTo>
                  <a:lnTo>
                    <a:pt x="55" y="744"/>
                  </a:lnTo>
                  <a:lnTo>
                    <a:pt x="80" y="744"/>
                  </a:lnTo>
                  <a:lnTo>
                    <a:pt x="99" y="737"/>
                  </a:lnTo>
                  <a:lnTo>
                    <a:pt x="116" y="737"/>
                  </a:lnTo>
                  <a:lnTo>
                    <a:pt x="136" y="737"/>
                  </a:lnTo>
                  <a:lnTo>
                    <a:pt x="188" y="744"/>
                  </a:lnTo>
                  <a:lnTo>
                    <a:pt x="216" y="751"/>
                  </a:lnTo>
                  <a:lnTo>
                    <a:pt x="243" y="765"/>
                  </a:lnTo>
                  <a:lnTo>
                    <a:pt x="282" y="780"/>
                  </a:lnTo>
                  <a:lnTo>
                    <a:pt x="349" y="780"/>
                  </a:lnTo>
                  <a:lnTo>
                    <a:pt x="399" y="780"/>
                  </a:lnTo>
                  <a:lnTo>
                    <a:pt x="433" y="780"/>
                  </a:lnTo>
                  <a:lnTo>
                    <a:pt x="440" y="772"/>
                  </a:lnTo>
                  <a:lnTo>
                    <a:pt x="428" y="759"/>
                  </a:lnTo>
                  <a:lnTo>
                    <a:pt x="403" y="759"/>
                  </a:lnTo>
                  <a:lnTo>
                    <a:pt x="393" y="759"/>
                  </a:lnTo>
                  <a:lnTo>
                    <a:pt x="382" y="749"/>
                  </a:lnTo>
                  <a:lnTo>
                    <a:pt x="386" y="737"/>
                  </a:lnTo>
                  <a:lnTo>
                    <a:pt x="399" y="727"/>
                  </a:lnTo>
                  <a:lnTo>
                    <a:pt x="422" y="727"/>
                  </a:lnTo>
                  <a:lnTo>
                    <a:pt x="461" y="741"/>
                  </a:lnTo>
                  <a:lnTo>
                    <a:pt x="499" y="772"/>
                  </a:lnTo>
                  <a:lnTo>
                    <a:pt x="532" y="780"/>
                  </a:lnTo>
                  <a:lnTo>
                    <a:pt x="557" y="769"/>
                  </a:lnTo>
                  <a:lnTo>
                    <a:pt x="550" y="791"/>
                  </a:lnTo>
                  <a:lnTo>
                    <a:pt x="539" y="824"/>
                  </a:lnTo>
                  <a:lnTo>
                    <a:pt x="550" y="836"/>
                  </a:lnTo>
                  <a:lnTo>
                    <a:pt x="581" y="854"/>
                  </a:lnTo>
                  <a:lnTo>
                    <a:pt x="610" y="854"/>
                  </a:lnTo>
                  <a:lnTo>
                    <a:pt x="632" y="867"/>
                  </a:lnTo>
                  <a:lnTo>
                    <a:pt x="653" y="867"/>
                  </a:lnTo>
                  <a:lnTo>
                    <a:pt x="665" y="847"/>
                  </a:lnTo>
                  <a:lnTo>
                    <a:pt x="686" y="822"/>
                  </a:lnTo>
                  <a:lnTo>
                    <a:pt x="703" y="816"/>
                  </a:lnTo>
                  <a:lnTo>
                    <a:pt x="726" y="822"/>
                  </a:lnTo>
                  <a:lnTo>
                    <a:pt x="747" y="852"/>
                  </a:lnTo>
                  <a:lnTo>
                    <a:pt x="771" y="852"/>
                  </a:lnTo>
                  <a:lnTo>
                    <a:pt x="779" y="840"/>
                  </a:lnTo>
                  <a:lnTo>
                    <a:pt x="769" y="798"/>
                  </a:lnTo>
                  <a:lnTo>
                    <a:pt x="769" y="783"/>
                  </a:lnTo>
                  <a:lnTo>
                    <a:pt x="779" y="774"/>
                  </a:lnTo>
                  <a:lnTo>
                    <a:pt x="804" y="774"/>
                  </a:lnTo>
                  <a:lnTo>
                    <a:pt x="828" y="783"/>
                  </a:lnTo>
                  <a:lnTo>
                    <a:pt x="828" y="806"/>
                  </a:lnTo>
                  <a:lnTo>
                    <a:pt x="865" y="811"/>
                  </a:lnTo>
                  <a:lnTo>
                    <a:pt x="903" y="827"/>
                  </a:lnTo>
                  <a:lnTo>
                    <a:pt x="923" y="847"/>
                  </a:lnTo>
                  <a:lnTo>
                    <a:pt x="915" y="859"/>
                  </a:lnTo>
                  <a:lnTo>
                    <a:pt x="911" y="887"/>
                  </a:lnTo>
                  <a:lnTo>
                    <a:pt x="930" y="887"/>
                  </a:lnTo>
                  <a:lnTo>
                    <a:pt x="937" y="866"/>
                  </a:lnTo>
                  <a:lnTo>
                    <a:pt x="951" y="855"/>
                  </a:lnTo>
                  <a:lnTo>
                    <a:pt x="962" y="867"/>
                  </a:lnTo>
                  <a:lnTo>
                    <a:pt x="971" y="874"/>
                  </a:lnTo>
                  <a:lnTo>
                    <a:pt x="980" y="860"/>
                  </a:lnTo>
                  <a:lnTo>
                    <a:pt x="994" y="847"/>
                  </a:lnTo>
                  <a:lnTo>
                    <a:pt x="1002" y="837"/>
                  </a:lnTo>
                  <a:lnTo>
                    <a:pt x="991" y="820"/>
                  </a:lnTo>
                  <a:close/>
                </a:path>
              </a:pathLst>
            </a:custGeom>
            <a:solidFill>
              <a:srgbClr val="F39C1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Freeform 35">
              <a:extLst>
                <a:ext uri="{FF2B5EF4-FFF2-40B4-BE49-F238E27FC236}">
                  <a16:creationId xmlns:a16="http://schemas.microsoft.com/office/drawing/2014/main" id="{EBE4A4AA-3267-4662-A2CD-77A87CE7E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280" y="3772415"/>
              <a:ext cx="617589" cy="556352"/>
            </a:xfrm>
            <a:custGeom>
              <a:avLst/>
              <a:gdLst/>
              <a:ahLst/>
              <a:cxnLst>
                <a:cxn ang="0">
                  <a:pos x="34" y="678"/>
                </a:cxn>
                <a:cxn ang="0">
                  <a:pos x="19" y="665"/>
                </a:cxn>
                <a:cxn ang="0">
                  <a:pos x="37" y="679"/>
                </a:cxn>
                <a:cxn ang="0">
                  <a:pos x="51" y="685"/>
                </a:cxn>
                <a:cxn ang="0">
                  <a:pos x="64" y="676"/>
                </a:cxn>
                <a:cxn ang="0">
                  <a:pos x="120" y="682"/>
                </a:cxn>
                <a:cxn ang="0">
                  <a:pos x="120" y="807"/>
                </a:cxn>
                <a:cxn ang="0">
                  <a:pos x="639" y="793"/>
                </a:cxn>
                <a:cxn ang="0">
                  <a:pos x="641" y="794"/>
                </a:cxn>
                <a:cxn ang="0">
                  <a:pos x="653" y="765"/>
                </a:cxn>
                <a:cxn ang="0">
                  <a:pos x="658" y="749"/>
                </a:cxn>
                <a:cxn ang="0">
                  <a:pos x="649" y="733"/>
                </a:cxn>
                <a:cxn ang="0">
                  <a:pos x="651" y="701"/>
                </a:cxn>
                <a:cxn ang="0">
                  <a:pos x="653" y="687"/>
                </a:cxn>
                <a:cxn ang="0">
                  <a:pos x="644" y="672"/>
                </a:cxn>
                <a:cxn ang="0">
                  <a:pos x="635" y="667"/>
                </a:cxn>
                <a:cxn ang="0">
                  <a:pos x="635" y="653"/>
                </a:cxn>
                <a:cxn ang="0">
                  <a:pos x="642" y="646"/>
                </a:cxn>
                <a:cxn ang="0">
                  <a:pos x="639" y="638"/>
                </a:cxn>
                <a:cxn ang="0">
                  <a:pos x="645" y="619"/>
                </a:cxn>
                <a:cxn ang="0">
                  <a:pos x="663" y="603"/>
                </a:cxn>
                <a:cxn ang="0">
                  <a:pos x="669" y="603"/>
                </a:cxn>
                <a:cxn ang="0">
                  <a:pos x="667" y="586"/>
                </a:cxn>
                <a:cxn ang="0">
                  <a:pos x="673" y="565"/>
                </a:cxn>
                <a:cxn ang="0">
                  <a:pos x="683" y="551"/>
                </a:cxn>
                <a:cxn ang="0">
                  <a:pos x="677" y="546"/>
                </a:cxn>
                <a:cxn ang="0">
                  <a:pos x="680" y="522"/>
                </a:cxn>
                <a:cxn ang="0">
                  <a:pos x="699" y="506"/>
                </a:cxn>
                <a:cxn ang="0">
                  <a:pos x="727" y="472"/>
                </a:cxn>
                <a:cxn ang="0">
                  <a:pos x="742" y="449"/>
                </a:cxn>
                <a:cxn ang="0">
                  <a:pos x="739" y="427"/>
                </a:cxn>
                <a:cxn ang="0">
                  <a:pos x="749" y="396"/>
                </a:cxn>
                <a:cxn ang="0">
                  <a:pos x="760" y="396"/>
                </a:cxn>
                <a:cxn ang="0">
                  <a:pos x="767" y="386"/>
                </a:cxn>
                <a:cxn ang="0">
                  <a:pos x="773" y="370"/>
                </a:cxn>
                <a:cxn ang="0">
                  <a:pos x="789" y="359"/>
                </a:cxn>
                <a:cxn ang="0">
                  <a:pos x="803" y="346"/>
                </a:cxn>
                <a:cxn ang="0">
                  <a:pos x="800" y="331"/>
                </a:cxn>
                <a:cxn ang="0">
                  <a:pos x="809" y="320"/>
                </a:cxn>
                <a:cxn ang="0">
                  <a:pos x="823" y="296"/>
                </a:cxn>
                <a:cxn ang="0">
                  <a:pos x="821" y="263"/>
                </a:cxn>
                <a:cxn ang="0">
                  <a:pos x="823" y="236"/>
                </a:cxn>
                <a:cxn ang="0">
                  <a:pos x="838" y="214"/>
                </a:cxn>
                <a:cxn ang="0">
                  <a:pos x="857" y="200"/>
                </a:cxn>
                <a:cxn ang="0">
                  <a:pos x="859" y="193"/>
                </a:cxn>
                <a:cxn ang="0">
                  <a:pos x="862" y="182"/>
                </a:cxn>
                <a:cxn ang="0">
                  <a:pos x="863" y="159"/>
                </a:cxn>
                <a:cxn ang="0">
                  <a:pos x="874" y="155"/>
                </a:cxn>
                <a:cxn ang="0">
                  <a:pos x="887" y="139"/>
                </a:cxn>
                <a:cxn ang="0">
                  <a:pos x="891" y="132"/>
                </a:cxn>
                <a:cxn ang="0">
                  <a:pos x="895" y="123"/>
                </a:cxn>
                <a:cxn ang="0">
                  <a:pos x="895" y="103"/>
                </a:cxn>
                <a:cxn ang="0">
                  <a:pos x="759" y="113"/>
                </a:cxn>
                <a:cxn ang="0">
                  <a:pos x="812" y="32"/>
                </a:cxn>
                <a:cxn ang="0">
                  <a:pos x="806" y="0"/>
                </a:cxn>
                <a:cxn ang="0">
                  <a:pos x="0" y="20"/>
                </a:cxn>
                <a:cxn ang="0">
                  <a:pos x="39" y="257"/>
                </a:cxn>
                <a:cxn ang="0">
                  <a:pos x="34" y="678"/>
                </a:cxn>
              </a:cxnLst>
              <a:rect l="0" t="0" r="r" b="b"/>
              <a:pathLst>
                <a:path w="895" h="807">
                  <a:moveTo>
                    <a:pt x="34" y="678"/>
                  </a:moveTo>
                  <a:lnTo>
                    <a:pt x="19" y="665"/>
                  </a:lnTo>
                  <a:lnTo>
                    <a:pt x="37" y="679"/>
                  </a:lnTo>
                  <a:lnTo>
                    <a:pt x="51" y="685"/>
                  </a:lnTo>
                  <a:lnTo>
                    <a:pt x="64" y="676"/>
                  </a:lnTo>
                  <a:lnTo>
                    <a:pt x="120" y="682"/>
                  </a:lnTo>
                  <a:lnTo>
                    <a:pt x="120" y="807"/>
                  </a:lnTo>
                  <a:lnTo>
                    <a:pt x="639" y="793"/>
                  </a:lnTo>
                  <a:lnTo>
                    <a:pt x="641" y="794"/>
                  </a:lnTo>
                  <a:lnTo>
                    <a:pt x="653" y="765"/>
                  </a:lnTo>
                  <a:lnTo>
                    <a:pt x="658" y="749"/>
                  </a:lnTo>
                  <a:lnTo>
                    <a:pt x="649" y="733"/>
                  </a:lnTo>
                  <a:lnTo>
                    <a:pt x="651" y="701"/>
                  </a:lnTo>
                  <a:lnTo>
                    <a:pt x="653" y="687"/>
                  </a:lnTo>
                  <a:lnTo>
                    <a:pt x="644" y="672"/>
                  </a:lnTo>
                  <a:lnTo>
                    <a:pt x="635" y="667"/>
                  </a:lnTo>
                  <a:lnTo>
                    <a:pt x="635" y="653"/>
                  </a:lnTo>
                  <a:lnTo>
                    <a:pt x="642" y="646"/>
                  </a:lnTo>
                  <a:lnTo>
                    <a:pt x="639" y="638"/>
                  </a:lnTo>
                  <a:lnTo>
                    <a:pt x="645" y="619"/>
                  </a:lnTo>
                  <a:lnTo>
                    <a:pt x="663" y="603"/>
                  </a:lnTo>
                  <a:lnTo>
                    <a:pt x="669" y="603"/>
                  </a:lnTo>
                  <a:lnTo>
                    <a:pt x="667" y="586"/>
                  </a:lnTo>
                  <a:lnTo>
                    <a:pt x="673" y="565"/>
                  </a:lnTo>
                  <a:lnTo>
                    <a:pt x="683" y="551"/>
                  </a:lnTo>
                  <a:lnTo>
                    <a:pt x="677" y="546"/>
                  </a:lnTo>
                  <a:lnTo>
                    <a:pt x="680" y="522"/>
                  </a:lnTo>
                  <a:lnTo>
                    <a:pt x="699" y="506"/>
                  </a:lnTo>
                  <a:lnTo>
                    <a:pt x="727" y="472"/>
                  </a:lnTo>
                  <a:lnTo>
                    <a:pt x="742" y="449"/>
                  </a:lnTo>
                  <a:lnTo>
                    <a:pt x="739" y="427"/>
                  </a:lnTo>
                  <a:lnTo>
                    <a:pt x="749" y="396"/>
                  </a:lnTo>
                  <a:lnTo>
                    <a:pt x="760" y="396"/>
                  </a:lnTo>
                  <a:lnTo>
                    <a:pt x="767" y="386"/>
                  </a:lnTo>
                  <a:lnTo>
                    <a:pt x="773" y="370"/>
                  </a:lnTo>
                  <a:lnTo>
                    <a:pt x="789" y="359"/>
                  </a:lnTo>
                  <a:lnTo>
                    <a:pt x="803" y="346"/>
                  </a:lnTo>
                  <a:lnTo>
                    <a:pt x="800" y="331"/>
                  </a:lnTo>
                  <a:lnTo>
                    <a:pt x="809" y="320"/>
                  </a:lnTo>
                  <a:lnTo>
                    <a:pt x="823" y="296"/>
                  </a:lnTo>
                  <a:lnTo>
                    <a:pt x="821" y="263"/>
                  </a:lnTo>
                  <a:lnTo>
                    <a:pt x="823" y="236"/>
                  </a:lnTo>
                  <a:lnTo>
                    <a:pt x="838" y="214"/>
                  </a:lnTo>
                  <a:lnTo>
                    <a:pt x="857" y="200"/>
                  </a:lnTo>
                  <a:lnTo>
                    <a:pt x="859" y="193"/>
                  </a:lnTo>
                  <a:lnTo>
                    <a:pt x="862" y="182"/>
                  </a:lnTo>
                  <a:lnTo>
                    <a:pt x="863" y="159"/>
                  </a:lnTo>
                  <a:lnTo>
                    <a:pt x="874" y="155"/>
                  </a:lnTo>
                  <a:lnTo>
                    <a:pt x="887" y="139"/>
                  </a:lnTo>
                  <a:lnTo>
                    <a:pt x="891" y="132"/>
                  </a:lnTo>
                  <a:lnTo>
                    <a:pt x="895" y="123"/>
                  </a:lnTo>
                  <a:lnTo>
                    <a:pt x="895" y="103"/>
                  </a:lnTo>
                  <a:lnTo>
                    <a:pt x="759" y="113"/>
                  </a:lnTo>
                  <a:lnTo>
                    <a:pt x="812" y="32"/>
                  </a:lnTo>
                  <a:lnTo>
                    <a:pt x="806" y="0"/>
                  </a:lnTo>
                  <a:lnTo>
                    <a:pt x="0" y="20"/>
                  </a:lnTo>
                  <a:lnTo>
                    <a:pt x="39" y="257"/>
                  </a:lnTo>
                  <a:lnTo>
                    <a:pt x="34" y="678"/>
                  </a:lnTo>
                  <a:close/>
                </a:path>
              </a:pathLst>
            </a:custGeom>
            <a:solidFill>
              <a:srgbClr val="F39C1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Freeform 36">
              <a:extLst>
                <a:ext uri="{FF2B5EF4-FFF2-40B4-BE49-F238E27FC236}">
                  <a16:creationId xmlns:a16="http://schemas.microsoft.com/office/drawing/2014/main" id="{5DD81DC6-22FF-45AA-8ABD-02653E9DF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622" y="3658663"/>
              <a:ext cx="1048658" cy="343325"/>
            </a:xfrm>
            <a:custGeom>
              <a:avLst/>
              <a:gdLst/>
              <a:ahLst/>
              <a:cxnLst>
                <a:cxn ang="0">
                  <a:pos x="898" y="66"/>
                </a:cxn>
                <a:cxn ang="0">
                  <a:pos x="388" y="96"/>
                </a:cxn>
                <a:cxn ang="0">
                  <a:pos x="395" y="143"/>
                </a:cxn>
                <a:cxn ang="0">
                  <a:pos x="123" y="147"/>
                </a:cxn>
                <a:cxn ang="0">
                  <a:pos x="114" y="153"/>
                </a:cxn>
                <a:cxn ang="0">
                  <a:pos x="111" y="165"/>
                </a:cxn>
                <a:cxn ang="0">
                  <a:pos x="114" y="179"/>
                </a:cxn>
                <a:cxn ang="0">
                  <a:pos x="110" y="195"/>
                </a:cxn>
                <a:cxn ang="0">
                  <a:pos x="100" y="200"/>
                </a:cxn>
                <a:cxn ang="0">
                  <a:pos x="95" y="210"/>
                </a:cxn>
                <a:cxn ang="0">
                  <a:pos x="100" y="214"/>
                </a:cxn>
                <a:cxn ang="0">
                  <a:pos x="100" y="214"/>
                </a:cxn>
                <a:cxn ang="0">
                  <a:pos x="110" y="232"/>
                </a:cxn>
                <a:cxn ang="0">
                  <a:pos x="110" y="232"/>
                </a:cxn>
                <a:cxn ang="0">
                  <a:pos x="110" y="236"/>
                </a:cxn>
                <a:cxn ang="0">
                  <a:pos x="107" y="239"/>
                </a:cxn>
                <a:cxn ang="0">
                  <a:pos x="103" y="243"/>
                </a:cxn>
                <a:cxn ang="0">
                  <a:pos x="95" y="254"/>
                </a:cxn>
                <a:cxn ang="0">
                  <a:pos x="92" y="268"/>
                </a:cxn>
                <a:cxn ang="0">
                  <a:pos x="95" y="268"/>
                </a:cxn>
                <a:cxn ang="0">
                  <a:pos x="95" y="288"/>
                </a:cxn>
                <a:cxn ang="0">
                  <a:pos x="91" y="297"/>
                </a:cxn>
                <a:cxn ang="0">
                  <a:pos x="87" y="304"/>
                </a:cxn>
                <a:cxn ang="0">
                  <a:pos x="74" y="320"/>
                </a:cxn>
                <a:cxn ang="0">
                  <a:pos x="63" y="324"/>
                </a:cxn>
                <a:cxn ang="0">
                  <a:pos x="62" y="347"/>
                </a:cxn>
                <a:cxn ang="0">
                  <a:pos x="59" y="358"/>
                </a:cxn>
                <a:cxn ang="0">
                  <a:pos x="57" y="365"/>
                </a:cxn>
                <a:cxn ang="0">
                  <a:pos x="38" y="379"/>
                </a:cxn>
                <a:cxn ang="0">
                  <a:pos x="23" y="401"/>
                </a:cxn>
                <a:cxn ang="0">
                  <a:pos x="21" y="428"/>
                </a:cxn>
                <a:cxn ang="0">
                  <a:pos x="23" y="461"/>
                </a:cxn>
                <a:cxn ang="0">
                  <a:pos x="9" y="485"/>
                </a:cxn>
                <a:cxn ang="0">
                  <a:pos x="0" y="496"/>
                </a:cxn>
                <a:cxn ang="0">
                  <a:pos x="0" y="497"/>
                </a:cxn>
                <a:cxn ang="0">
                  <a:pos x="1083" y="414"/>
                </a:cxn>
                <a:cxn ang="0">
                  <a:pos x="1083" y="411"/>
                </a:cxn>
                <a:cxn ang="0">
                  <a:pos x="1083" y="407"/>
                </a:cxn>
                <a:cxn ang="0">
                  <a:pos x="1084" y="379"/>
                </a:cxn>
                <a:cxn ang="0">
                  <a:pos x="1086" y="367"/>
                </a:cxn>
                <a:cxn ang="0">
                  <a:pos x="1105" y="347"/>
                </a:cxn>
                <a:cxn ang="0">
                  <a:pos x="1120" y="347"/>
                </a:cxn>
                <a:cxn ang="0">
                  <a:pos x="1136" y="333"/>
                </a:cxn>
                <a:cxn ang="0">
                  <a:pos x="1133" y="317"/>
                </a:cxn>
                <a:cxn ang="0">
                  <a:pos x="1147" y="297"/>
                </a:cxn>
                <a:cxn ang="0">
                  <a:pos x="1304" y="203"/>
                </a:cxn>
                <a:cxn ang="0">
                  <a:pos x="1327" y="189"/>
                </a:cxn>
                <a:cxn ang="0">
                  <a:pos x="1337" y="172"/>
                </a:cxn>
                <a:cxn ang="0">
                  <a:pos x="1355" y="143"/>
                </a:cxn>
                <a:cxn ang="0">
                  <a:pos x="1367" y="142"/>
                </a:cxn>
                <a:cxn ang="0">
                  <a:pos x="1381" y="163"/>
                </a:cxn>
                <a:cxn ang="0">
                  <a:pos x="1402" y="143"/>
                </a:cxn>
                <a:cxn ang="0">
                  <a:pos x="1427" y="115"/>
                </a:cxn>
                <a:cxn ang="0">
                  <a:pos x="1478" y="106"/>
                </a:cxn>
                <a:cxn ang="0">
                  <a:pos x="1481" y="86"/>
                </a:cxn>
                <a:cxn ang="0">
                  <a:pos x="1496" y="63"/>
                </a:cxn>
                <a:cxn ang="0">
                  <a:pos x="1513" y="53"/>
                </a:cxn>
                <a:cxn ang="0">
                  <a:pos x="1520" y="56"/>
                </a:cxn>
                <a:cxn ang="0">
                  <a:pos x="1520" y="0"/>
                </a:cxn>
                <a:cxn ang="0">
                  <a:pos x="898" y="66"/>
                </a:cxn>
              </a:cxnLst>
              <a:rect l="0" t="0" r="r" b="b"/>
              <a:pathLst>
                <a:path w="1520" h="497">
                  <a:moveTo>
                    <a:pt x="898" y="66"/>
                  </a:moveTo>
                  <a:lnTo>
                    <a:pt x="388" y="96"/>
                  </a:lnTo>
                  <a:lnTo>
                    <a:pt x="395" y="143"/>
                  </a:lnTo>
                  <a:lnTo>
                    <a:pt x="123" y="147"/>
                  </a:lnTo>
                  <a:lnTo>
                    <a:pt x="114" y="153"/>
                  </a:lnTo>
                  <a:lnTo>
                    <a:pt x="111" y="165"/>
                  </a:lnTo>
                  <a:lnTo>
                    <a:pt x="114" y="179"/>
                  </a:lnTo>
                  <a:lnTo>
                    <a:pt x="110" y="195"/>
                  </a:lnTo>
                  <a:lnTo>
                    <a:pt x="100" y="200"/>
                  </a:lnTo>
                  <a:lnTo>
                    <a:pt x="95" y="210"/>
                  </a:lnTo>
                  <a:lnTo>
                    <a:pt x="100" y="214"/>
                  </a:lnTo>
                  <a:lnTo>
                    <a:pt x="100" y="214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6"/>
                  </a:lnTo>
                  <a:lnTo>
                    <a:pt x="107" y="239"/>
                  </a:lnTo>
                  <a:lnTo>
                    <a:pt x="103" y="243"/>
                  </a:lnTo>
                  <a:lnTo>
                    <a:pt x="95" y="254"/>
                  </a:lnTo>
                  <a:lnTo>
                    <a:pt x="92" y="268"/>
                  </a:lnTo>
                  <a:lnTo>
                    <a:pt x="95" y="268"/>
                  </a:lnTo>
                  <a:lnTo>
                    <a:pt x="95" y="288"/>
                  </a:lnTo>
                  <a:lnTo>
                    <a:pt x="91" y="297"/>
                  </a:lnTo>
                  <a:lnTo>
                    <a:pt x="87" y="304"/>
                  </a:lnTo>
                  <a:lnTo>
                    <a:pt x="74" y="320"/>
                  </a:lnTo>
                  <a:lnTo>
                    <a:pt x="63" y="324"/>
                  </a:lnTo>
                  <a:lnTo>
                    <a:pt x="62" y="347"/>
                  </a:lnTo>
                  <a:lnTo>
                    <a:pt x="59" y="358"/>
                  </a:lnTo>
                  <a:lnTo>
                    <a:pt x="57" y="365"/>
                  </a:lnTo>
                  <a:lnTo>
                    <a:pt x="38" y="379"/>
                  </a:lnTo>
                  <a:lnTo>
                    <a:pt x="23" y="401"/>
                  </a:lnTo>
                  <a:lnTo>
                    <a:pt x="21" y="428"/>
                  </a:lnTo>
                  <a:lnTo>
                    <a:pt x="23" y="461"/>
                  </a:lnTo>
                  <a:lnTo>
                    <a:pt x="9" y="485"/>
                  </a:lnTo>
                  <a:lnTo>
                    <a:pt x="0" y="496"/>
                  </a:lnTo>
                  <a:lnTo>
                    <a:pt x="0" y="497"/>
                  </a:lnTo>
                  <a:lnTo>
                    <a:pt x="1083" y="414"/>
                  </a:lnTo>
                  <a:lnTo>
                    <a:pt x="1083" y="411"/>
                  </a:lnTo>
                  <a:lnTo>
                    <a:pt x="1083" y="407"/>
                  </a:lnTo>
                  <a:lnTo>
                    <a:pt x="1084" y="379"/>
                  </a:lnTo>
                  <a:lnTo>
                    <a:pt x="1086" y="367"/>
                  </a:lnTo>
                  <a:lnTo>
                    <a:pt x="1105" y="347"/>
                  </a:lnTo>
                  <a:lnTo>
                    <a:pt x="1120" y="347"/>
                  </a:lnTo>
                  <a:lnTo>
                    <a:pt x="1136" y="333"/>
                  </a:lnTo>
                  <a:lnTo>
                    <a:pt x="1133" y="317"/>
                  </a:lnTo>
                  <a:lnTo>
                    <a:pt x="1147" y="297"/>
                  </a:lnTo>
                  <a:lnTo>
                    <a:pt x="1304" y="203"/>
                  </a:lnTo>
                  <a:lnTo>
                    <a:pt x="1327" y="189"/>
                  </a:lnTo>
                  <a:lnTo>
                    <a:pt x="1337" y="172"/>
                  </a:lnTo>
                  <a:lnTo>
                    <a:pt x="1355" y="143"/>
                  </a:lnTo>
                  <a:lnTo>
                    <a:pt x="1367" y="142"/>
                  </a:lnTo>
                  <a:lnTo>
                    <a:pt x="1381" y="163"/>
                  </a:lnTo>
                  <a:lnTo>
                    <a:pt x="1402" y="143"/>
                  </a:lnTo>
                  <a:lnTo>
                    <a:pt x="1427" y="115"/>
                  </a:lnTo>
                  <a:lnTo>
                    <a:pt x="1478" y="106"/>
                  </a:lnTo>
                  <a:lnTo>
                    <a:pt x="1481" y="86"/>
                  </a:lnTo>
                  <a:lnTo>
                    <a:pt x="1496" y="63"/>
                  </a:lnTo>
                  <a:lnTo>
                    <a:pt x="1513" y="53"/>
                  </a:lnTo>
                  <a:lnTo>
                    <a:pt x="1520" y="56"/>
                  </a:lnTo>
                  <a:lnTo>
                    <a:pt x="1520" y="0"/>
                  </a:lnTo>
                  <a:lnTo>
                    <a:pt x="898" y="66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TN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Freeform 37">
              <a:extLst>
                <a:ext uri="{FF2B5EF4-FFF2-40B4-BE49-F238E27FC236}">
                  <a16:creationId xmlns:a16="http://schemas.microsoft.com/office/drawing/2014/main" id="{7FD0310F-F87F-4860-989A-F3A3D6E6F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776" y="3546979"/>
              <a:ext cx="1046584" cy="461213"/>
            </a:xfrm>
            <a:custGeom>
              <a:avLst/>
              <a:gdLst/>
              <a:ahLst/>
              <a:cxnLst>
                <a:cxn ang="0">
                  <a:pos x="1485" y="130"/>
                </a:cxn>
                <a:cxn ang="0">
                  <a:pos x="1465" y="176"/>
                </a:cxn>
                <a:cxn ang="0">
                  <a:pos x="1443" y="148"/>
                </a:cxn>
                <a:cxn ang="0">
                  <a:pos x="1393" y="140"/>
                </a:cxn>
                <a:cxn ang="0">
                  <a:pos x="1340" y="162"/>
                </a:cxn>
                <a:cxn ang="0">
                  <a:pos x="1324" y="149"/>
                </a:cxn>
                <a:cxn ang="0">
                  <a:pos x="1311" y="117"/>
                </a:cxn>
                <a:cxn ang="0">
                  <a:pos x="1307" y="83"/>
                </a:cxn>
                <a:cxn ang="0">
                  <a:pos x="1321" y="94"/>
                </a:cxn>
                <a:cxn ang="0">
                  <a:pos x="1346" y="134"/>
                </a:cxn>
                <a:cxn ang="0">
                  <a:pos x="1372" y="117"/>
                </a:cxn>
                <a:cxn ang="0">
                  <a:pos x="1415" y="99"/>
                </a:cxn>
                <a:cxn ang="0">
                  <a:pos x="1428" y="81"/>
                </a:cxn>
                <a:cxn ang="0">
                  <a:pos x="1420" y="73"/>
                </a:cxn>
                <a:cxn ang="0">
                  <a:pos x="1413" y="56"/>
                </a:cxn>
                <a:cxn ang="0">
                  <a:pos x="1451" y="52"/>
                </a:cxn>
                <a:cxn ang="0">
                  <a:pos x="1420" y="0"/>
                </a:cxn>
                <a:cxn ang="0">
                  <a:pos x="437" y="163"/>
                </a:cxn>
                <a:cxn ang="0">
                  <a:pos x="413" y="226"/>
                </a:cxn>
                <a:cxn ang="0">
                  <a:pos x="344" y="278"/>
                </a:cxn>
                <a:cxn ang="0">
                  <a:pos x="284" y="305"/>
                </a:cxn>
                <a:cxn ang="0">
                  <a:pos x="244" y="352"/>
                </a:cxn>
                <a:cxn ang="0">
                  <a:pos x="50" y="480"/>
                </a:cxn>
                <a:cxn ang="0">
                  <a:pos x="22" y="510"/>
                </a:cxn>
                <a:cxn ang="0">
                  <a:pos x="0" y="570"/>
                </a:cxn>
                <a:cxn ang="0">
                  <a:pos x="259" y="549"/>
                </a:cxn>
                <a:cxn ang="0">
                  <a:pos x="419" y="484"/>
                </a:cxn>
                <a:cxn ang="0">
                  <a:pos x="516" y="484"/>
                </a:cxn>
                <a:cxn ang="0">
                  <a:pos x="610" y="470"/>
                </a:cxn>
                <a:cxn ang="0">
                  <a:pos x="844" y="492"/>
                </a:cxn>
                <a:cxn ang="0">
                  <a:pos x="1141" y="650"/>
                </a:cxn>
                <a:cxn ang="0">
                  <a:pos x="1204" y="620"/>
                </a:cxn>
                <a:cxn ang="0">
                  <a:pos x="1243" y="517"/>
                </a:cxn>
                <a:cxn ang="0">
                  <a:pos x="1254" y="478"/>
                </a:cxn>
                <a:cxn ang="0">
                  <a:pos x="1256" y="458"/>
                </a:cxn>
                <a:cxn ang="0">
                  <a:pos x="1268" y="455"/>
                </a:cxn>
                <a:cxn ang="0">
                  <a:pos x="1307" y="459"/>
                </a:cxn>
                <a:cxn ang="0">
                  <a:pos x="1313" y="434"/>
                </a:cxn>
                <a:cxn ang="0">
                  <a:pos x="1350" y="431"/>
                </a:cxn>
                <a:cxn ang="0">
                  <a:pos x="1388" y="415"/>
                </a:cxn>
                <a:cxn ang="0">
                  <a:pos x="1418" y="416"/>
                </a:cxn>
                <a:cxn ang="0">
                  <a:pos x="1438" y="365"/>
                </a:cxn>
                <a:cxn ang="0">
                  <a:pos x="1440" y="351"/>
                </a:cxn>
                <a:cxn ang="0">
                  <a:pos x="1433" y="346"/>
                </a:cxn>
                <a:cxn ang="0">
                  <a:pos x="1414" y="353"/>
                </a:cxn>
                <a:cxn ang="0">
                  <a:pos x="1388" y="370"/>
                </a:cxn>
                <a:cxn ang="0">
                  <a:pos x="1317" y="376"/>
                </a:cxn>
                <a:cxn ang="0">
                  <a:pos x="1318" y="353"/>
                </a:cxn>
                <a:cxn ang="0">
                  <a:pos x="1363" y="359"/>
                </a:cxn>
                <a:cxn ang="0">
                  <a:pos x="1374" y="331"/>
                </a:cxn>
                <a:cxn ang="0">
                  <a:pos x="1389" y="306"/>
                </a:cxn>
                <a:cxn ang="0">
                  <a:pos x="1346" y="284"/>
                </a:cxn>
                <a:cxn ang="0">
                  <a:pos x="1302" y="262"/>
                </a:cxn>
                <a:cxn ang="0">
                  <a:pos x="1368" y="273"/>
                </a:cxn>
                <a:cxn ang="0">
                  <a:pos x="1360" y="251"/>
                </a:cxn>
                <a:cxn ang="0">
                  <a:pos x="1382" y="238"/>
                </a:cxn>
                <a:cxn ang="0">
                  <a:pos x="1407" y="267"/>
                </a:cxn>
                <a:cxn ang="0">
                  <a:pos x="1443" y="270"/>
                </a:cxn>
                <a:cxn ang="0">
                  <a:pos x="1471" y="245"/>
                </a:cxn>
                <a:cxn ang="0">
                  <a:pos x="1482" y="212"/>
                </a:cxn>
                <a:cxn ang="0">
                  <a:pos x="1501" y="204"/>
                </a:cxn>
                <a:cxn ang="0">
                  <a:pos x="1515" y="170"/>
                </a:cxn>
              </a:cxnLst>
              <a:rect l="0" t="0" r="r" b="b"/>
              <a:pathLst>
                <a:path w="1515" h="670">
                  <a:moveTo>
                    <a:pt x="1507" y="155"/>
                  </a:moveTo>
                  <a:lnTo>
                    <a:pt x="1499" y="144"/>
                  </a:lnTo>
                  <a:lnTo>
                    <a:pt x="1485" y="130"/>
                  </a:lnTo>
                  <a:lnTo>
                    <a:pt x="1475" y="130"/>
                  </a:lnTo>
                  <a:lnTo>
                    <a:pt x="1467" y="136"/>
                  </a:lnTo>
                  <a:lnTo>
                    <a:pt x="1465" y="176"/>
                  </a:lnTo>
                  <a:lnTo>
                    <a:pt x="1463" y="184"/>
                  </a:lnTo>
                  <a:lnTo>
                    <a:pt x="1451" y="174"/>
                  </a:lnTo>
                  <a:lnTo>
                    <a:pt x="1443" y="148"/>
                  </a:lnTo>
                  <a:lnTo>
                    <a:pt x="1438" y="130"/>
                  </a:lnTo>
                  <a:lnTo>
                    <a:pt x="1421" y="126"/>
                  </a:lnTo>
                  <a:lnTo>
                    <a:pt x="1393" y="140"/>
                  </a:lnTo>
                  <a:lnTo>
                    <a:pt x="1385" y="140"/>
                  </a:lnTo>
                  <a:lnTo>
                    <a:pt x="1358" y="147"/>
                  </a:lnTo>
                  <a:lnTo>
                    <a:pt x="1340" y="162"/>
                  </a:lnTo>
                  <a:lnTo>
                    <a:pt x="1327" y="179"/>
                  </a:lnTo>
                  <a:lnTo>
                    <a:pt x="1324" y="170"/>
                  </a:lnTo>
                  <a:lnTo>
                    <a:pt x="1324" y="149"/>
                  </a:lnTo>
                  <a:lnTo>
                    <a:pt x="1327" y="140"/>
                  </a:lnTo>
                  <a:lnTo>
                    <a:pt x="1315" y="126"/>
                  </a:lnTo>
                  <a:lnTo>
                    <a:pt x="1311" y="117"/>
                  </a:lnTo>
                  <a:lnTo>
                    <a:pt x="1307" y="104"/>
                  </a:lnTo>
                  <a:lnTo>
                    <a:pt x="1307" y="93"/>
                  </a:lnTo>
                  <a:lnTo>
                    <a:pt x="1307" y="83"/>
                  </a:lnTo>
                  <a:lnTo>
                    <a:pt x="1313" y="74"/>
                  </a:lnTo>
                  <a:lnTo>
                    <a:pt x="1317" y="74"/>
                  </a:lnTo>
                  <a:lnTo>
                    <a:pt x="1321" y="94"/>
                  </a:lnTo>
                  <a:lnTo>
                    <a:pt x="1327" y="119"/>
                  </a:lnTo>
                  <a:lnTo>
                    <a:pt x="1335" y="142"/>
                  </a:lnTo>
                  <a:lnTo>
                    <a:pt x="1346" y="134"/>
                  </a:lnTo>
                  <a:lnTo>
                    <a:pt x="1354" y="130"/>
                  </a:lnTo>
                  <a:lnTo>
                    <a:pt x="1367" y="122"/>
                  </a:lnTo>
                  <a:lnTo>
                    <a:pt x="1372" y="117"/>
                  </a:lnTo>
                  <a:lnTo>
                    <a:pt x="1390" y="109"/>
                  </a:lnTo>
                  <a:lnTo>
                    <a:pt x="1395" y="99"/>
                  </a:lnTo>
                  <a:lnTo>
                    <a:pt x="1415" y="99"/>
                  </a:lnTo>
                  <a:lnTo>
                    <a:pt x="1421" y="88"/>
                  </a:lnTo>
                  <a:lnTo>
                    <a:pt x="1428" y="81"/>
                  </a:lnTo>
                  <a:lnTo>
                    <a:pt x="1428" y="81"/>
                  </a:lnTo>
                  <a:lnTo>
                    <a:pt x="1421" y="74"/>
                  </a:lnTo>
                  <a:lnTo>
                    <a:pt x="1421" y="74"/>
                  </a:lnTo>
                  <a:lnTo>
                    <a:pt x="1420" y="73"/>
                  </a:lnTo>
                  <a:lnTo>
                    <a:pt x="1407" y="62"/>
                  </a:lnTo>
                  <a:lnTo>
                    <a:pt x="1407" y="56"/>
                  </a:lnTo>
                  <a:lnTo>
                    <a:pt x="1413" y="56"/>
                  </a:lnTo>
                  <a:lnTo>
                    <a:pt x="1436" y="65"/>
                  </a:lnTo>
                  <a:lnTo>
                    <a:pt x="1449" y="62"/>
                  </a:lnTo>
                  <a:lnTo>
                    <a:pt x="1451" y="52"/>
                  </a:lnTo>
                  <a:lnTo>
                    <a:pt x="1438" y="31"/>
                  </a:lnTo>
                  <a:lnTo>
                    <a:pt x="1431" y="18"/>
                  </a:lnTo>
                  <a:lnTo>
                    <a:pt x="1420" y="0"/>
                  </a:lnTo>
                  <a:lnTo>
                    <a:pt x="1014" y="81"/>
                  </a:lnTo>
                  <a:lnTo>
                    <a:pt x="722" y="127"/>
                  </a:lnTo>
                  <a:lnTo>
                    <a:pt x="437" y="163"/>
                  </a:lnTo>
                  <a:lnTo>
                    <a:pt x="437" y="219"/>
                  </a:lnTo>
                  <a:lnTo>
                    <a:pt x="430" y="216"/>
                  </a:lnTo>
                  <a:lnTo>
                    <a:pt x="413" y="226"/>
                  </a:lnTo>
                  <a:lnTo>
                    <a:pt x="398" y="249"/>
                  </a:lnTo>
                  <a:lnTo>
                    <a:pt x="395" y="269"/>
                  </a:lnTo>
                  <a:lnTo>
                    <a:pt x="344" y="278"/>
                  </a:lnTo>
                  <a:lnTo>
                    <a:pt x="319" y="306"/>
                  </a:lnTo>
                  <a:lnTo>
                    <a:pt x="298" y="326"/>
                  </a:lnTo>
                  <a:lnTo>
                    <a:pt x="284" y="305"/>
                  </a:lnTo>
                  <a:lnTo>
                    <a:pt x="272" y="306"/>
                  </a:lnTo>
                  <a:lnTo>
                    <a:pt x="254" y="335"/>
                  </a:lnTo>
                  <a:lnTo>
                    <a:pt x="244" y="352"/>
                  </a:lnTo>
                  <a:lnTo>
                    <a:pt x="221" y="366"/>
                  </a:lnTo>
                  <a:lnTo>
                    <a:pt x="64" y="460"/>
                  </a:lnTo>
                  <a:lnTo>
                    <a:pt x="50" y="480"/>
                  </a:lnTo>
                  <a:lnTo>
                    <a:pt x="53" y="496"/>
                  </a:lnTo>
                  <a:lnTo>
                    <a:pt x="37" y="510"/>
                  </a:lnTo>
                  <a:lnTo>
                    <a:pt x="22" y="510"/>
                  </a:lnTo>
                  <a:lnTo>
                    <a:pt x="3" y="530"/>
                  </a:lnTo>
                  <a:lnTo>
                    <a:pt x="1" y="542"/>
                  </a:lnTo>
                  <a:lnTo>
                    <a:pt x="0" y="570"/>
                  </a:lnTo>
                  <a:lnTo>
                    <a:pt x="0" y="574"/>
                  </a:lnTo>
                  <a:lnTo>
                    <a:pt x="0" y="577"/>
                  </a:lnTo>
                  <a:lnTo>
                    <a:pt x="259" y="549"/>
                  </a:lnTo>
                  <a:lnTo>
                    <a:pt x="336" y="489"/>
                  </a:lnTo>
                  <a:lnTo>
                    <a:pt x="383" y="484"/>
                  </a:lnTo>
                  <a:lnTo>
                    <a:pt x="419" y="484"/>
                  </a:lnTo>
                  <a:lnTo>
                    <a:pt x="472" y="492"/>
                  </a:lnTo>
                  <a:lnTo>
                    <a:pt x="499" y="489"/>
                  </a:lnTo>
                  <a:lnTo>
                    <a:pt x="516" y="484"/>
                  </a:lnTo>
                  <a:lnTo>
                    <a:pt x="538" y="470"/>
                  </a:lnTo>
                  <a:lnTo>
                    <a:pt x="572" y="464"/>
                  </a:lnTo>
                  <a:lnTo>
                    <a:pt x="610" y="470"/>
                  </a:lnTo>
                  <a:lnTo>
                    <a:pt x="638" y="484"/>
                  </a:lnTo>
                  <a:lnTo>
                    <a:pt x="660" y="528"/>
                  </a:lnTo>
                  <a:lnTo>
                    <a:pt x="844" y="492"/>
                  </a:lnTo>
                  <a:lnTo>
                    <a:pt x="1086" y="670"/>
                  </a:lnTo>
                  <a:lnTo>
                    <a:pt x="1130" y="652"/>
                  </a:lnTo>
                  <a:lnTo>
                    <a:pt x="1141" y="650"/>
                  </a:lnTo>
                  <a:lnTo>
                    <a:pt x="1179" y="645"/>
                  </a:lnTo>
                  <a:lnTo>
                    <a:pt x="1189" y="632"/>
                  </a:lnTo>
                  <a:lnTo>
                    <a:pt x="1204" y="620"/>
                  </a:lnTo>
                  <a:lnTo>
                    <a:pt x="1210" y="576"/>
                  </a:lnTo>
                  <a:lnTo>
                    <a:pt x="1221" y="545"/>
                  </a:lnTo>
                  <a:lnTo>
                    <a:pt x="1243" y="517"/>
                  </a:lnTo>
                  <a:lnTo>
                    <a:pt x="1260" y="501"/>
                  </a:lnTo>
                  <a:lnTo>
                    <a:pt x="1260" y="491"/>
                  </a:lnTo>
                  <a:lnTo>
                    <a:pt x="1254" y="478"/>
                  </a:lnTo>
                  <a:lnTo>
                    <a:pt x="1252" y="471"/>
                  </a:lnTo>
                  <a:lnTo>
                    <a:pt x="1256" y="464"/>
                  </a:lnTo>
                  <a:lnTo>
                    <a:pt x="1256" y="458"/>
                  </a:lnTo>
                  <a:lnTo>
                    <a:pt x="1260" y="451"/>
                  </a:lnTo>
                  <a:lnTo>
                    <a:pt x="1264" y="451"/>
                  </a:lnTo>
                  <a:lnTo>
                    <a:pt x="1268" y="455"/>
                  </a:lnTo>
                  <a:lnTo>
                    <a:pt x="1274" y="476"/>
                  </a:lnTo>
                  <a:lnTo>
                    <a:pt x="1293" y="467"/>
                  </a:lnTo>
                  <a:lnTo>
                    <a:pt x="1307" y="459"/>
                  </a:lnTo>
                  <a:lnTo>
                    <a:pt x="1307" y="451"/>
                  </a:lnTo>
                  <a:lnTo>
                    <a:pt x="1307" y="441"/>
                  </a:lnTo>
                  <a:lnTo>
                    <a:pt x="1313" y="434"/>
                  </a:lnTo>
                  <a:lnTo>
                    <a:pt x="1317" y="431"/>
                  </a:lnTo>
                  <a:lnTo>
                    <a:pt x="1324" y="439"/>
                  </a:lnTo>
                  <a:lnTo>
                    <a:pt x="1350" y="431"/>
                  </a:lnTo>
                  <a:lnTo>
                    <a:pt x="1367" y="421"/>
                  </a:lnTo>
                  <a:lnTo>
                    <a:pt x="1374" y="421"/>
                  </a:lnTo>
                  <a:lnTo>
                    <a:pt x="1388" y="415"/>
                  </a:lnTo>
                  <a:lnTo>
                    <a:pt x="1399" y="408"/>
                  </a:lnTo>
                  <a:lnTo>
                    <a:pt x="1399" y="403"/>
                  </a:lnTo>
                  <a:lnTo>
                    <a:pt x="1418" y="416"/>
                  </a:lnTo>
                  <a:lnTo>
                    <a:pt x="1426" y="398"/>
                  </a:lnTo>
                  <a:lnTo>
                    <a:pt x="1432" y="376"/>
                  </a:lnTo>
                  <a:lnTo>
                    <a:pt x="1438" y="365"/>
                  </a:lnTo>
                  <a:lnTo>
                    <a:pt x="1443" y="356"/>
                  </a:lnTo>
                  <a:lnTo>
                    <a:pt x="1443" y="356"/>
                  </a:lnTo>
                  <a:lnTo>
                    <a:pt x="1440" y="351"/>
                  </a:lnTo>
                  <a:lnTo>
                    <a:pt x="1436" y="348"/>
                  </a:lnTo>
                  <a:lnTo>
                    <a:pt x="1435" y="346"/>
                  </a:lnTo>
                  <a:lnTo>
                    <a:pt x="1433" y="346"/>
                  </a:lnTo>
                  <a:lnTo>
                    <a:pt x="1433" y="346"/>
                  </a:lnTo>
                  <a:lnTo>
                    <a:pt x="1422" y="351"/>
                  </a:lnTo>
                  <a:lnTo>
                    <a:pt x="1414" y="353"/>
                  </a:lnTo>
                  <a:lnTo>
                    <a:pt x="1410" y="360"/>
                  </a:lnTo>
                  <a:lnTo>
                    <a:pt x="1399" y="365"/>
                  </a:lnTo>
                  <a:lnTo>
                    <a:pt x="1388" y="370"/>
                  </a:lnTo>
                  <a:lnTo>
                    <a:pt x="1368" y="387"/>
                  </a:lnTo>
                  <a:lnTo>
                    <a:pt x="1354" y="387"/>
                  </a:lnTo>
                  <a:lnTo>
                    <a:pt x="1317" y="376"/>
                  </a:lnTo>
                  <a:lnTo>
                    <a:pt x="1313" y="367"/>
                  </a:lnTo>
                  <a:lnTo>
                    <a:pt x="1314" y="356"/>
                  </a:lnTo>
                  <a:lnTo>
                    <a:pt x="1318" y="353"/>
                  </a:lnTo>
                  <a:lnTo>
                    <a:pt x="1329" y="355"/>
                  </a:lnTo>
                  <a:lnTo>
                    <a:pt x="1339" y="356"/>
                  </a:lnTo>
                  <a:lnTo>
                    <a:pt x="1363" y="359"/>
                  </a:lnTo>
                  <a:lnTo>
                    <a:pt x="1374" y="351"/>
                  </a:lnTo>
                  <a:lnTo>
                    <a:pt x="1378" y="340"/>
                  </a:lnTo>
                  <a:lnTo>
                    <a:pt x="1374" y="331"/>
                  </a:lnTo>
                  <a:lnTo>
                    <a:pt x="1375" y="316"/>
                  </a:lnTo>
                  <a:lnTo>
                    <a:pt x="1379" y="316"/>
                  </a:lnTo>
                  <a:lnTo>
                    <a:pt x="1389" y="306"/>
                  </a:lnTo>
                  <a:lnTo>
                    <a:pt x="1388" y="295"/>
                  </a:lnTo>
                  <a:lnTo>
                    <a:pt x="1374" y="295"/>
                  </a:lnTo>
                  <a:lnTo>
                    <a:pt x="1346" y="284"/>
                  </a:lnTo>
                  <a:lnTo>
                    <a:pt x="1314" y="277"/>
                  </a:lnTo>
                  <a:lnTo>
                    <a:pt x="1302" y="270"/>
                  </a:lnTo>
                  <a:lnTo>
                    <a:pt x="1302" y="262"/>
                  </a:lnTo>
                  <a:lnTo>
                    <a:pt x="1321" y="262"/>
                  </a:lnTo>
                  <a:lnTo>
                    <a:pt x="1346" y="262"/>
                  </a:lnTo>
                  <a:lnTo>
                    <a:pt x="1368" y="273"/>
                  </a:lnTo>
                  <a:lnTo>
                    <a:pt x="1374" y="266"/>
                  </a:lnTo>
                  <a:lnTo>
                    <a:pt x="1367" y="256"/>
                  </a:lnTo>
                  <a:lnTo>
                    <a:pt x="1360" y="251"/>
                  </a:lnTo>
                  <a:lnTo>
                    <a:pt x="1357" y="242"/>
                  </a:lnTo>
                  <a:lnTo>
                    <a:pt x="1368" y="238"/>
                  </a:lnTo>
                  <a:lnTo>
                    <a:pt x="1382" y="238"/>
                  </a:lnTo>
                  <a:lnTo>
                    <a:pt x="1386" y="259"/>
                  </a:lnTo>
                  <a:lnTo>
                    <a:pt x="1395" y="267"/>
                  </a:lnTo>
                  <a:lnTo>
                    <a:pt x="1407" y="267"/>
                  </a:lnTo>
                  <a:lnTo>
                    <a:pt x="1411" y="262"/>
                  </a:lnTo>
                  <a:lnTo>
                    <a:pt x="1422" y="267"/>
                  </a:lnTo>
                  <a:lnTo>
                    <a:pt x="1443" y="270"/>
                  </a:lnTo>
                  <a:lnTo>
                    <a:pt x="1467" y="270"/>
                  </a:lnTo>
                  <a:lnTo>
                    <a:pt x="1471" y="263"/>
                  </a:lnTo>
                  <a:lnTo>
                    <a:pt x="1471" y="245"/>
                  </a:lnTo>
                  <a:lnTo>
                    <a:pt x="1476" y="238"/>
                  </a:lnTo>
                  <a:lnTo>
                    <a:pt x="1482" y="220"/>
                  </a:lnTo>
                  <a:lnTo>
                    <a:pt x="1482" y="212"/>
                  </a:lnTo>
                  <a:lnTo>
                    <a:pt x="1486" y="195"/>
                  </a:lnTo>
                  <a:lnTo>
                    <a:pt x="1496" y="195"/>
                  </a:lnTo>
                  <a:lnTo>
                    <a:pt x="1501" y="204"/>
                  </a:lnTo>
                  <a:lnTo>
                    <a:pt x="1513" y="195"/>
                  </a:lnTo>
                  <a:lnTo>
                    <a:pt x="1513" y="179"/>
                  </a:lnTo>
                  <a:lnTo>
                    <a:pt x="1515" y="170"/>
                  </a:lnTo>
                  <a:lnTo>
                    <a:pt x="1507" y="155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NC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Freeform 38">
              <a:extLst>
                <a:ext uri="{FF2B5EF4-FFF2-40B4-BE49-F238E27FC236}">
                  <a16:creationId xmlns:a16="http://schemas.microsoft.com/office/drawing/2014/main" id="{ACBDAF7F-5758-4488-BD3D-BE3A374E6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270" y="3925463"/>
              <a:ext cx="646603" cy="692854"/>
            </a:xfrm>
            <a:custGeom>
              <a:avLst/>
              <a:gdLst/>
              <a:ahLst/>
              <a:cxnLst>
                <a:cxn ang="0">
                  <a:pos x="906" y="578"/>
                </a:cxn>
                <a:cxn ang="0">
                  <a:pos x="892" y="533"/>
                </a:cxn>
                <a:cxn ang="0">
                  <a:pos x="882" y="508"/>
                </a:cxn>
                <a:cxn ang="0">
                  <a:pos x="852" y="490"/>
                </a:cxn>
                <a:cxn ang="0">
                  <a:pos x="842" y="460"/>
                </a:cxn>
                <a:cxn ang="0">
                  <a:pos x="810" y="414"/>
                </a:cxn>
                <a:cxn ang="0">
                  <a:pos x="767" y="376"/>
                </a:cxn>
                <a:cxn ang="0">
                  <a:pos x="684" y="292"/>
                </a:cxn>
                <a:cxn ang="0">
                  <a:pos x="563" y="186"/>
                </a:cxn>
                <a:cxn ang="0">
                  <a:pos x="519" y="126"/>
                </a:cxn>
                <a:cxn ang="0">
                  <a:pos x="437" y="75"/>
                </a:cxn>
                <a:cxn ang="0">
                  <a:pos x="452" y="39"/>
                </a:cxn>
                <a:cxn ang="0">
                  <a:pos x="481" y="8"/>
                </a:cxn>
                <a:cxn ang="0">
                  <a:pos x="226" y="28"/>
                </a:cxn>
                <a:cxn ang="0">
                  <a:pos x="14" y="111"/>
                </a:cxn>
                <a:cxn ang="0">
                  <a:pos x="119" y="500"/>
                </a:cxn>
                <a:cxn ang="0">
                  <a:pos x="179" y="614"/>
                </a:cxn>
                <a:cxn ang="0">
                  <a:pos x="187" y="669"/>
                </a:cxn>
                <a:cxn ang="0">
                  <a:pos x="177" y="722"/>
                </a:cxn>
                <a:cxn ang="0">
                  <a:pos x="175" y="802"/>
                </a:cxn>
                <a:cxn ang="0">
                  <a:pos x="177" y="855"/>
                </a:cxn>
                <a:cxn ang="0">
                  <a:pos x="194" y="898"/>
                </a:cxn>
                <a:cxn ang="0">
                  <a:pos x="241" y="993"/>
                </a:cxn>
                <a:cxn ang="0">
                  <a:pos x="785" y="1006"/>
                </a:cxn>
                <a:cxn ang="0">
                  <a:pos x="807" y="902"/>
                </a:cxn>
                <a:cxn ang="0">
                  <a:pos x="857" y="897"/>
                </a:cxn>
                <a:cxn ang="0">
                  <a:pos x="860" y="876"/>
                </a:cxn>
                <a:cxn ang="0">
                  <a:pos x="848" y="868"/>
                </a:cxn>
                <a:cxn ang="0">
                  <a:pos x="843" y="863"/>
                </a:cxn>
                <a:cxn ang="0">
                  <a:pos x="836" y="855"/>
                </a:cxn>
                <a:cxn ang="0">
                  <a:pos x="849" y="852"/>
                </a:cxn>
                <a:cxn ang="0">
                  <a:pos x="856" y="833"/>
                </a:cxn>
                <a:cxn ang="0">
                  <a:pos x="850" y="825"/>
                </a:cxn>
                <a:cxn ang="0">
                  <a:pos x="884" y="786"/>
                </a:cxn>
                <a:cxn ang="0">
                  <a:pos x="873" y="775"/>
                </a:cxn>
                <a:cxn ang="0">
                  <a:pos x="875" y="770"/>
                </a:cxn>
                <a:cxn ang="0">
                  <a:pos x="880" y="762"/>
                </a:cxn>
                <a:cxn ang="0">
                  <a:pos x="880" y="702"/>
                </a:cxn>
                <a:cxn ang="0">
                  <a:pos x="893" y="704"/>
                </a:cxn>
                <a:cxn ang="0">
                  <a:pos x="906" y="700"/>
                </a:cxn>
                <a:cxn ang="0">
                  <a:pos x="900" y="693"/>
                </a:cxn>
                <a:cxn ang="0">
                  <a:pos x="886" y="682"/>
                </a:cxn>
                <a:cxn ang="0">
                  <a:pos x="911" y="671"/>
                </a:cxn>
                <a:cxn ang="0">
                  <a:pos x="899" y="655"/>
                </a:cxn>
                <a:cxn ang="0">
                  <a:pos x="895" y="639"/>
                </a:cxn>
                <a:cxn ang="0">
                  <a:pos x="925" y="636"/>
                </a:cxn>
                <a:cxn ang="0">
                  <a:pos x="934" y="604"/>
                </a:cxn>
              </a:cxnLst>
              <a:rect l="0" t="0" r="r" b="b"/>
              <a:pathLst>
                <a:path w="934" h="1006">
                  <a:moveTo>
                    <a:pt x="924" y="596"/>
                  </a:moveTo>
                  <a:lnTo>
                    <a:pt x="911" y="589"/>
                  </a:lnTo>
                  <a:lnTo>
                    <a:pt x="906" y="578"/>
                  </a:lnTo>
                  <a:lnTo>
                    <a:pt x="906" y="559"/>
                  </a:lnTo>
                  <a:lnTo>
                    <a:pt x="906" y="551"/>
                  </a:lnTo>
                  <a:lnTo>
                    <a:pt x="892" y="533"/>
                  </a:lnTo>
                  <a:lnTo>
                    <a:pt x="882" y="522"/>
                  </a:lnTo>
                  <a:lnTo>
                    <a:pt x="882" y="514"/>
                  </a:lnTo>
                  <a:lnTo>
                    <a:pt x="882" y="508"/>
                  </a:lnTo>
                  <a:lnTo>
                    <a:pt x="868" y="500"/>
                  </a:lnTo>
                  <a:lnTo>
                    <a:pt x="859" y="490"/>
                  </a:lnTo>
                  <a:lnTo>
                    <a:pt x="852" y="490"/>
                  </a:lnTo>
                  <a:lnTo>
                    <a:pt x="848" y="485"/>
                  </a:lnTo>
                  <a:lnTo>
                    <a:pt x="842" y="471"/>
                  </a:lnTo>
                  <a:lnTo>
                    <a:pt x="842" y="460"/>
                  </a:lnTo>
                  <a:lnTo>
                    <a:pt x="834" y="446"/>
                  </a:lnTo>
                  <a:lnTo>
                    <a:pt x="817" y="423"/>
                  </a:lnTo>
                  <a:lnTo>
                    <a:pt x="810" y="414"/>
                  </a:lnTo>
                  <a:lnTo>
                    <a:pt x="798" y="403"/>
                  </a:lnTo>
                  <a:lnTo>
                    <a:pt x="784" y="390"/>
                  </a:lnTo>
                  <a:lnTo>
                    <a:pt x="767" y="376"/>
                  </a:lnTo>
                  <a:lnTo>
                    <a:pt x="738" y="360"/>
                  </a:lnTo>
                  <a:lnTo>
                    <a:pt x="712" y="328"/>
                  </a:lnTo>
                  <a:lnTo>
                    <a:pt x="684" y="292"/>
                  </a:lnTo>
                  <a:lnTo>
                    <a:pt x="663" y="272"/>
                  </a:lnTo>
                  <a:lnTo>
                    <a:pt x="585" y="214"/>
                  </a:lnTo>
                  <a:lnTo>
                    <a:pt x="563" y="186"/>
                  </a:lnTo>
                  <a:lnTo>
                    <a:pt x="540" y="163"/>
                  </a:lnTo>
                  <a:lnTo>
                    <a:pt x="530" y="142"/>
                  </a:lnTo>
                  <a:lnTo>
                    <a:pt x="519" y="126"/>
                  </a:lnTo>
                  <a:lnTo>
                    <a:pt x="502" y="111"/>
                  </a:lnTo>
                  <a:lnTo>
                    <a:pt x="448" y="89"/>
                  </a:lnTo>
                  <a:lnTo>
                    <a:pt x="437" y="75"/>
                  </a:lnTo>
                  <a:lnTo>
                    <a:pt x="429" y="63"/>
                  </a:lnTo>
                  <a:lnTo>
                    <a:pt x="429" y="51"/>
                  </a:lnTo>
                  <a:lnTo>
                    <a:pt x="452" y="39"/>
                  </a:lnTo>
                  <a:lnTo>
                    <a:pt x="469" y="24"/>
                  </a:lnTo>
                  <a:lnTo>
                    <a:pt x="478" y="17"/>
                  </a:lnTo>
                  <a:lnTo>
                    <a:pt x="481" y="8"/>
                  </a:lnTo>
                  <a:lnTo>
                    <a:pt x="483" y="0"/>
                  </a:lnTo>
                  <a:lnTo>
                    <a:pt x="485" y="0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0" y="46"/>
                  </a:lnTo>
                  <a:lnTo>
                    <a:pt x="14" y="111"/>
                  </a:lnTo>
                  <a:lnTo>
                    <a:pt x="54" y="271"/>
                  </a:lnTo>
                  <a:lnTo>
                    <a:pt x="107" y="458"/>
                  </a:lnTo>
                  <a:lnTo>
                    <a:pt x="119" y="500"/>
                  </a:lnTo>
                  <a:lnTo>
                    <a:pt x="154" y="566"/>
                  </a:lnTo>
                  <a:lnTo>
                    <a:pt x="176" y="596"/>
                  </a:lnTo>
                  <a:lnTo>
                    <a:pt x="179" y="614"/>
                  </a:lnTo>
                  <a:lnTo>
                    <a:pt x="183" y="639"/>
                  </a:lnTo>
                  <a:lnTo>
                    <a:pt x="195" y="648"/>
                  </a:lnTo>
                  <a:lnTo>
                    <a:pt x="187" y="669"/>
                  </a:lnTo>
                  <a:lnTo>
                    <a:pt x="166" y="684"/>
                  </a:lnTo>
                  <a:lnTo>
                    <a:pt x="180" y="697"/>
                  </a:lnTo>
                  <a:lnTo>
                    <a:pt x="177" y="722"/>
                  </a:lnTo>
                  <a:lnTo>
                    <a:pt x="166" y="729"/>
                  </a:lnTo>
                  <a:lnTo>
                    <a:pt x="166" y="759"/>
                  </a:lnTo>
                  <a:lnTo>
                    <a:pt x="175" y="802"/>
                  </a:lnTo>
                  <a:lnTo>
                    <a:pt x="183" y="819"/>
                  </a:lnTo>
                  <a:lnTo>
                    <a:pt x="188" y="847"/>
                  </a:lnTo>
                  <a:lnTo>
                    <a:pt x="177" y="855"/>
                  </a:lnTo>
                  <a:lnTo>
                    <a:pt x="175" y="863"/>
                  </a:lnTo>
                  <a:lnTo>
                    <a:pt x="180" y="884"/>
                  </a:lnTo>
                  <a:lnTo>
                    <a:pt x="194" y="898"/>
                  </a:lnTo>
                  <a:lnTo>
                    <a:pt x="209" y="925"/>
                  </a:lnTo>
                  <a:lnTo>
                    <a:pt x="213" y="933"/>
                  </a:lnTo>
                  <a:lnTo>
                    <a:pt x="241" y="993"/>
                  </a:lnTo>
                  <a:lnTo>
                    <a:pt x="744" y="962"/>
                  </a:lnTo>
                  <a:lnTo>
                    <a:pt x="750" y="1006"/>
                  </a:lnTo>
                  <a:lnTo>
                    <a:pt x="785" y="1006"/>
                  </a:lnTo>
                  <a:lnTo>
                    <a:pt x="774" y="898"/>
                  </a:lnTo>
                  <a:lnTo>
                    <a:pt x="771" y="898"/>
                  </a:lnTo>
                  <a:lnTo>
                    <a:pt x="807" y="902"/>
                  </a:lnTo>
                  <a:lnTo>
                    <a:pt x="850" y="911"/>
                  </a:lnTo>
                  <a:lnTo>
                    <a:pt x="857" y="897"/>
                  </a:lnTo>
                  <a:lnTo>
                    <a:pt x="857" y="897"/>
                  </a:lnTo>
                  <a:lnTo>
                    <a:pt x="861" y="877"/>
                  </a:lnTo>
                  <a:lnTo>
                    <a:pt x="861" y="877"/>
                  </a:lnTo>
                  <a:lnTo>
                    <a:pt x="860" y="876"/>
                  </a:lnTo>
                  <a:lnTo>
                    <a:pt x="859" y="875"/>
                  </a:lnTo>
                  <a:lnTo>
                    <a:pt x="859" y="875"/>
                  </a:lnTo>
                  <a:lnTo>
                    <a:pt x="848" y="868"/>
                  </a:lnTo>
                  <a:lnTo>
                    <a:pt x="848" y="868"/>
                  </a:lnTo>
                  <a:lnTo>
                    <a:pt x="845" y="866"/>
                  </a:lnTo>
                  <a:lnTo>
                    <a:pt x="843" y="863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36" y="855"/>
                  </a:lnTo>
                  <a:lnTo>
                    <a:pt x="836" y="854"/>
                  </a:lnTo>
                  <a:lnTo>
                    <a:pt x="838" y="852"/>
                  </a:lnTo>
                  <a:lnTo>
                    <a:pt x="849" y="852"/>
                  </a:lnTo>
                  <a:lnTo>
                    <a:pt x="863" y="852"/>
                  </a:lnTo>
                  <a:lnTo>
                    <a:pt x="863" y="852"/>
                  </a:lnTo>
                  <a:lnTo>
                    <a:pt x="856" y="833"/>
                  </a:lnTo>
                  <a:lnTo>
                    <a:pt x="856" y="833"/>
                  </a:lnTo>
                  <a:lnTo>
                    <a:pt x="852" y="826"/>
                  </a:lnTo>
                  <a:lnTo>
                    <a:pt x="850" y="825"/>
                  </a:lnTo>
                  <a:lnTo>
                    <a:pt x="867" y="820"/>
                  </a:lnTo>
                  <a:lnTo>
                    <a:pt x="875" y="811"/>
                  </a:lnTo>
                  <a:lnTo>
                    <a:pt x="884" y="786"/>
                  </a:lnTo>
                  <a:lnTo>
                    <a:pt x="873" y="780"/>
                  </a:lnTo>
                  <a:lnTo>
                    <a:pt x="873" y="780"/>
                  </a:lnTo>
                  <a:lnTo>
                    <a:pt x="873" y="775"/>
                  </a:lnTo>
                  <a:lnTo>
                    <a:pt x="873" y="775"/>
                  </a:lnTo>
                  <a:lnTo>
                    <a:pt x="873" y="772"/>
                  </a:lnTo>
                  <a:lnTo>
                    <a:pt x="875" y="770"/>
                  </a:lnTo>
                  <a:lnTo>
                    <a:pt x="875" y="770"/>
                  </a:lnTo>
                  <a:lnTo>
                    <a:pt x="878" y="766"/>
                  </a:lnTo>
                  <a:lnTo>
                    <a:pt x="880" y="762"/>
                  </a:lnTo>
                  <a:lnTo>
                    <a:pt x="881" y="748"/>
                  </a:lnTo>
                  <a:lnTo>
                    <a:pt x="882" y="719"/>
                  </a:lnTo>
                  <a:lnTo>
                    <a:pt x="880" y="702"/>
                  </a:lnTo>
                  <a:lnTo>
                    <a:pt x="880" y="702"/>
                  </a:lnTo>
                  <a:lnTo>
                    <a:pt x="893" y="704"/>
                  </a:lnTo>
                  <a:lnTo>
                    <a:pt x="893" y="704"/>
                  </a:lnTo>
                  <a:lnTo>
                    <a:pt x="903" y="707"/>
                  </a:lnTo>
                  <a:lnTo>
                    <a:pt x="903" y="707"/>
                  </a:lnTo>
                  <a:lnTo>
                    <a:pt x="906" y="700"/>
                  </a:lnTo>
                  <a:lnTo>
                    <a:pt x="906" y="700"/>
                  </a:lnTo>
                  <a:lnTo>
                    <a:pt x="906" y="697"/>
                  </a:lnTo>
                  <a:lnTo>
                    <a:pt x="900" y="693"/>
                  </a:lnTo>
                  <a:lnTo>
                    <a:pt x="900" y="693"/>
                  </a:lnTo>
                  <a:lnTo>
                    <a:pt x="886" y="682"/>
                  </a:lnTo>
                  <a:lnTo>
                    <a:pt x="886" y="682"/>
                  </a:lnTo>
                  <a:lnTo>
                    <a:pt x="880" y="671"/>
                  </a:lnTo>
                  <a:lnTo>
                    <a:pt x="889" y="671"/>
                  </a:lnTo>
                  <a:lnTo>
                    <a:pt x="911" y="671"/>
                  </a:lnTo>
                  <a:lnTo>
                    <a:pt x="916" y="658"/>
                  </a:lnTo>
                  <a:lnTo>
                    <a:pt x="916" y="658"/>
                  </a:lnTo>
                  <a:lnTo>
                    <a:pt x="899" y="655"/>
                  </a:lnTo>
                  <a:lnTo>
                    <a:pt x="899" y="655"/>
                  </a:lnTo>
                  <a:lnTo>
                    <a:pt x="889" y="647"/>
                  </a:lnTo>
                  <a:lnTo>
                    <a:pt x="895" y="639"/>
                  </a:lnTo>
                  <a:lnTo>
                    <a:pt x="899" y="641"/>
                  </a:lnTo>
                  <a:lnTo>
                    <a:pt x="918" y="641"/>
                  </a:lnTo>
                  <a:lnTo>
                    <a:pt x="925" y="636"/>
                  </a:lnTo>
                  <a:lnTo>
                    <a:pt x="925" y="623"/>
                  </a:lnTo>
                  <a:lnTo>
                    <a:pt x="925" y="614"/>
                  </a:lnTo>
                  <a:lnTo>
                    <a:pt x="934" y="604"/>
                  </a:lnTo>
                  <a:lnTo>
                    <a:pt x="934" y="601"/>
                  </a:lnTo>
                  <a:lnTo>
                    <a:pt x="924" y="596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Freeform 39">
              <a:extLst>
                <a:ext uri="{FF2B5EF4-FFF2-40B4-BE49-F238E27FC236}">
                  <a16:creationId xmlns:a16="http://schemas.microsoft.com/office/drawing/2014/main" id="{FE9C6778-938F-4E5E-A8DD-0502FD49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731" y="3154017"/>
              <a:ext cx="945035" cy="531533"/>
            </a:xfrm>
            <a:custGeom>
              <a:avLst/>
              <a:gdLst/>
              <a:ahLst/>
              <a:cxnLst>
                <a:cxn ang="0">
                  <a:pos x="931" y="652"/>
                </a:cxn>
                <a:cxn ang="0">
                  <a:pos x="1368" y="562"/>
                </a:cxn>
                <a:cxn ang="0">
                  <a:pos x="1352" y="515"/>
                </a:cxn>
                <a:cxn ang="0">
                  <a:pos x="1317" y="479"/>
                </a:cxn>
                <a:cxn ang="0">
                  <a:pos x="1278" y="461"/>
                </a:cxn>
                <a:cxn ang="0">
                  <a:pos x="1255" y="434"/>
                </a:cxn>
                <a:cxn ang="0">
                  <a:pos x="1234" y="400"/>
                </a:cxn>
                <a:cxn ang="0">
                  <a:pos x="1239" y="379"/>
                </a:cxn>
                <a:cxn ang="0">
                  <a:pos x="1257" y="369"/>
                </a:cxn>
                <a:cxn ang="0">
                  <a:pos x="1231" y="350"/>
                </a:cxn>
                <a:cxn ang="0">
                  <a:pos x="1164" y="301"/>
                </a:cxn>
                <a:cxn ang="0">
                  <a:pos x="1182" y="303"/>
                </a:cxn>
                <a:cxn ang="0">
                  <a:pos x="1220" y="328"/>
                </a:cxn>
                <a:cxn ang="0">
                  <a:pos x="1238" y="314"/>
                </a:cxn>
                <a:cxn ang="0">
                  <a:pos x="1238" y="269"/>
                </a:cxn>
                <a:cxn ang="0">
                  <a:pos x="1181" y="249"/>
                </a:cxn>
                <a:cxn ang="0">
                  <a:pos x="1160" y="230"/>
                </a:cxn>
                <a:cxn ang="0">
                  <a:pos x="1138" y="237"/>
                </a:cxn>
                <a:cxn ang="0">
                  <a:pos x="1094" y="210"/>
                </a:cxn>
                <a:cxn ang="0">
                  <a:pos x="1058" y="208"/>
                </a:cxn>
                <a:cxn ang="0">
                  <a:pos x="1035" y="201"/>
                </a:cxn>
                <a:cxn ang="0">
                  <a:pos x="1051" y="137"/>
                </a:cxn>
                <a:cxn ang="0">
                  <a:pos x="1056" y="97"/>
                </a:cxn>
                <a:cxn ang="0">
                  <a:pos x="1008" y="57"/>
                </a:cxn>
                <a:cxn ang="0">
                  <a:pos x="940" y="29"/>
                </a:cxn>
                <a:cxn ang="0">
                  <a:pos x="909" y="46"/>
                </a:cxn>
                <a:cxn ang="0">
                  <a:pos x="833" y="0"/>
                </a:cxn>
                <a:cxn ang="0">
                  <a:pos x="822" y="85"/>
                </a:cxn>
                <a:cxn ang="0">
                  <a:pos x="794" y="119"/>
                </a:cxn>
                <a:cxn ang="0">
                  <a:pos x="758" y="162"/>
                </a:cxn>
                <a:cxn ang="0">
                  <a:pos x="741" y="156"/>
                </a:cxn>
                <a:cxn ang="0">
                  <a:pos x="722" y="201"/>
                </a:cxn>
                <a:cxn ang="0">
                  <a:pos x="700" y="255"/>
                </a:cxn>
                <a:cxn ang="0">
                  <a:pos x="661" y="242"/>
                </a:cxn>
                <a:cxn ang="0">
                  <a:pos x="633" y="267"/>
                </a:cxn>
                <a:cxn ang="0">
                  <a:pos x="597" y="379"/>
                </a:cxn>
                <a:cxn ang="0">
                  <a:pos x="566" y="436"/>
                </a:cxn>
                <a:cxn ang="0">
                  <a:pos x="551" y="489"/>
                </a:cxn>
                <a:cxn ang="0">
                  <a:pos x="448" y="559"/>
                </a:cxn>
                <a:cxn ang="0">
                  <a:pos x="382" y="558"/>
                </a:cxn>
                <a:cxn ang="0">
                  <a:pos x="337" y="595"/>
                </a:cxn>
                <a:cxn ang="0">
                  <a:pos x="275" y="554"/>
                </a:cxn>
                <a:cxn ang="0">
                  <a:pos x="257" y="539"/>
                </a:cxn>
                <a:cxn ang="0">
                  <a:pos x="237" y="571"/>
                </a:cxn>
                <a:cxn ang="0">
                  <a:pos x="156" y="626"/>
                </a:cxn>
                <a:cxn ang="0">
                  <a:pos x="118" y="700"/>
                </a:cxn>
                <a:cxn ang="0">
                  <a:pos x="85" y="718"/>
                </a:cxn>
                <a:cxn ang="0">
                  <a:pos x="33" y="754"/>
                </a:cxn>
                <a:cxn ang="0">
                  <a:pos x="354" y="734"/>
                </a:cxn>
              </a:cxnLst>
              <a:rect l="0" t="0" r="r" b="b"/>
              <a:pathLst>
                <a:path w="1368" h="772">
                  <a:moveTo>
                    <a:pt x="639" y="698"/>
                  </a:moveTo>
                  <a:lnTo>
                    <a:pt x="931" y="652"/>
                  </a:lnTo>
                  <a:lnTo>
                    <a:pt x="1337" y="571"/>
                  </a:lnTo>
                  <a:lnTo>
                    <a:pt x="1368" y="562"/>
                  </a:lnTo>
                  <a:lnTo>
                    <a:pt x="1363" y="541"/>
                  </a:lnTo>
                  <a:lnTo>
                    <a:pt x="1352" y="515"/>
                  </a:lnTo>
                  <a:lnTo>
                    <a:pt x="1337" y="494"/>
                  </a:lnTo>
                  <a:lnTo>
                    <a:pt x="1317" y="479"/>
                  </a:lnTo>
                  <a:lnTo>
                    <a:pt x="1302" y="476"/>
                  </a:lnTo>
                  <a:lnTo>
                    <a:pt x="1278" y="461"/>
                  </a:lnTo>
                  <a:lnTo>
                    <a:pt x="1269" y="446"/>
                  </a:lnTo>
                  <a:lnTo>
                    <a:pt x="1255" y="434"/>
                  </a:lnTo>
                  <a:lnTo>
                    <a:pt x="1241" y="412"/>
                  </a:lnTo>
                  <a:lnTo>
                    <a:pt x="1234" y="400"/>
                  </a:lnTo>
                  <a:lnTo>
                    <a:pt x="1231" y="386"/>
                  </a:lnTo>
                  <a:lnTo>
                    <a:pt x="1239" y="379"/>
                  </a:lnTo>
                  <a:lnTo>
                    <a:pt x="1263" y="386"/>
                  </a:lnTo>
                  <a:lnTo>
                    <a:pt x="1257" y="369"/>
                  </a:lnTo>
                  <a:lnTo>
                    <a:pt x="1248" y="357"/>
                  </a:lnTo>
                  <a:lnTo>
                    <a:pt x="1231" y="350"/>
                  </a:lnTo>
                  <a:lnTo>
                    <a:pt x="1187" y="333"/>
                  </a:lnTo>
                  <a:lnTo>
                    <a:pt x="1164" y="301"/>
                  </a:lnTo>
                  <a:lnTo>
                    <a:pt x="1164" y="296"/>
                  </a:lnTo>
                  <a:lnTo>
                    <a:pt x="1182" y="303"/>
                  </a:lnTo>
                  <a:lnTo>
                    <a:pt x="1207" y="314"/>
                  </a:lnTo>
                  <a:lnTo>
                    <a:pt x="1220" y="328"/>
                  </a:lnTo>
                  <a:lnTo>
                    <a:pt x="1253" y="330"/>
                  </a:lnTo>
                  <a:lnTo>
                    <a:pt x="1238" y="314"/>
                  </a:lnTo>
                  <a:lnTo>
                    <a:pt x="1235" y="287"/>
                  </a:lnTo>
                  <a:lnTo>
                    <a:pt x="1238" y="269"/>
                  </a:lnTo>
                  <a:lnTo>
                    <a:pt x="1220" y="271"/>
                  </a:lnTo>
                  <a:lnTo>
                    <a:pt x="1181" y="249"/>
                  </a:lnTo>
                  <a:lnTo>
                    <a:pt x="1169" y="232"/>
                  </a:lnTo>
                  <a:lnTo>
                    <a:pt x="1160" y="230"/>
                  </a:lnTo>
                  <a:lnTo>
                    <a:pt x="1156" y="240"/>
                  </a:lnTo>
                  <a:lnTo>
                    <a:pt x="1138" y="237"/>
                  </a:lnTo>
                  <a:lnTo>
                    <a:pt x="1114" y="222"/>
                  </a:lnTo>
                  <a:lnTo>
                    <a:pt x="1094" y="210"/>
                  </a:lnTo>
                  <a:lnTo>
                    <a:pt x="1076" y="204"/>
                  </a:lnTo>
                  <a:lnTo>
                    <a:pt x="1058" y="208"/>
                  </a:lnTo>
                  <a:lnTo>
                    <a:pt x="1047" y="210"/>
                  </a:lnTo>
                  <a:lnTo>
                    <a:pt x="1035" y="201"/>
                  </a:lnTo>
                  <a:lnTo>
                    <a:pt x="1031" y="142"/>
                  </a:lnTo>
                  <a:lnTo>
                    <a:pt x="1051" y="137"/>
                  </a:lnTo>
                  <a:lnTo>
                    <a:pt x="1062" y="117"/>
                  </a:lnTo>
                  <a:lnTo>
                    <a:pt x="1056" y="97"/>
                  </a:lnTo>
                  <a:lnTo>
                    <a:pt x="1033" y="81"/>
                  </a:lnTo>
                  <a:lnTo>
                    <a:pt x="1008" y="57"/>
                  </a:lnTo>
                  <a:lnTo>
                    <a:pt x="951" y="25"/>
                  </a:lnTo>
                  <a:lnTo>
                    <a:pt x="940" y="29"/>
                  </a:lnTo>
                  <a:lnTo>
                    <a:pt x="926" y="46"/>
                  </a:lnTo>
                  <a:lnTo>
                    <a:pt x="909" y="46"/>
                  </a:lnTo>
                  <a:lnTo>
                    <a:pt x="884" y="31"/>
                  </a:lnTo>
                  <a:lnTo>
                    <a:pt x="833" y="0"/>
                  </a:lnTo>
                  <a:lnTo>
                    <a:pt x="830" y="47"/>
                  </a:lnTo>
                  <a:lnTo>
                    <a:pt x="822" y="85"/>
                  </a:lnTo>
                  <a:lnTo>
                    <a:pt x="811" y="104"/>
                  </a:lnTo>
                  <a:lnTo>
                    <a:pt x="794" y="119"/>
                  </a:lnTo>
                  <a:lnTo>
                    <a:pt x="766" y="168"/>
                  </a:lnTo>
                  <a:lnTo>
                    <a:pt x="758" y="162"/>
                  </a:lnTo>
                  <a:lnTo>
                    <a:pt x="745" y="156"/>
                  </a:lnTo>
                  <a:lnTo>
                    <a:pt x="741" y="156"/>
                  </a:lnTo>
                  <a:lnTo>
                    <a:pt x="733" y="179"/>
                  </a:lnTo>
                  <a:lnTo>
                    <a:pt x="722" y="201"/>
                  </a:lnTo>
                  <a:lnTo>
                    <a:pt x="708" y="243"/>
                  </a:lnTo>
                  <a:lnTo>
                    <a:pt x="700" y="255"/>
                  </a:lnTo>
                  <a:lnTo>
                    <a:pt x="688" y="253"/>
                  </a:lnTo>
                  <a:lnTo>
                    <a:pt x="661" y="242"/>
                  </a:lnTo>
                  <a:lnTo>
                    <a:pt x="637" y="228"/>
                  </a:lnTo>
                  <a:lnTo>
                    <a:pt x="633" y="267"/>
                  </a:lnTo>
                  <a:lnTo>
                    <a:pt x="618" y="332"/>
                  </a:lnTo>
                  <a:lnTo>
                    <a:pt x="597" y="379"/>
                  </a:lnTo>
                  <a:lnTo>
                    <a:pt x="571" y="407"/>
                  </a:lnTo>
                  <a:lnTo>
                    <a:pt x="566" y="436"/>
                  </a:lnTo>
                  <a:lnTo>
                    <a:pt x="571" y="475"/>
                  </a:lnTo>
                  <a:lnTo>
                    <a:pt x="551" y="489"/>
                  </a:lnTo>
                  <a:lnTo>
                    <a:pt x="494" y="530"/>
                  </a:lnTo>
                  <a:lnTo>
                    <a:pt x="448" y="559"/>
                  </a:lnTo>
                  <a:lnTo>
                    <a:pt x="403" y="571"/>
                  </a:lnTo>
                  <a:lnTo>
                    <a:pt x="382" y="558"/>
                  </a:lnTo>
                  <a:lnTo>
                    <a:pt x="347" y="594"/>
                  </a:lnTo>
                  <a:lnTo>
                    <a:pt x="337" y="595"/>
                  </a:lnTo>
                  <a:lnTo>
                    <a:pt x="311" y="579"/>
                  </a:lnTo>
                  <a:lnTo>
                    <a:pt x="275" y="554"/>
                  </a:lnTo>
                  <a:lnTo>
                    <a:pt x="268" y="539"/>
                  </a:lnTo>
                  <a:lnTo>
                    <a:pt x="257" y="539"/>
                  </a:lnTo>
                  <a:lnTo>
                    <a:pt x="249" y="546"/>
                  </a:lnTo>
                  <a:lnTo>
                    <a:pt x="237" y="571"/>
                  </a:lnTo>
                  <a:lnTo>
                    <a:pt x="211" y="602"/>
                  </a:lnTo>
                  <a:lnTo>
                    <a:pt x="156" y="626"/>
                  </a:lnTo>
                  <a:lnTo>
                    <a:pt x="139" y="652"/>
                  </a:lnTo>
                  <a:lnTo>
                    <a:pt x="118" y="700"/>
                  </a:lnTo>
                  <a:lnTo>
                    <a:pt x="100" y="704"/>
                  </a:lnTo>
                  <a:lnTo>
                    <a:pt x="85" y="718"/>
                  </a:lnTo>
                  <a:lnTo>
                    <a:pt x="54" y="740"/>
                  </a:lnTo>
                  <a:lnTo>
                    <a:pt x="33" y="754"/>
                  </a:lnTo>
                  <a:lnTo>
                    <a:pt x="0" y="772"/>
                  </a:lnTo>
                  <a:lnTo>
                    <a:pt x="354" y="734"/>
                  </a:lnTo>
                  <a:lnTo>
                    <a:pt x="639" y="698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VA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Freeform 40">
              <a:extLst>
                <a:ext uri="{FF2B5EF4-FFF2-40B4-BE49-F238E27FC236}">
                  <a16:creationId xmlns:a16="http://schemas.microsoft.com/office/drawing/2014/main" id="{808382E9-541D-40F3-95F4-A6AFE9C1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629" y="3867553"/>
              <a:ext cx="609299" cy="473623"/>
            </a:xfrm>
            <a:custGeom>
              <a:avLst/>
              <a:gdLst/>
              <a:ahLst/>
              <a:cxnLst>
                <a:cxn ang="0">
                  <a:pos x="435" y="20"/>
                </a:cxn>
                <a:cxn ang="0">
                  <a:pos x="369" y="0"/>
                </a:cxn>
                <a:cxn ang="0">
                  <a:pos x="313" y="20"/>
                </a:cxn>
                <a:cxn ang="0">
                  <a:pos x="269" y="28"/>
                </a:cxn>
                <a:cxn ang="0">
                  <a:pos x="180" y="20"/>
                </a:cxn>
                <a:cxn ang="0">
                  <a:pos x="123" y="34"/>
                </a:cxn>
                <a:cxn ang="0">
                  <a:pos x="54" y="85"/>
                </a:cxn>
                <a:cxn ang="0">
                  <a:pos x="49" y="102"/>
                </a:cxn>
                <a:cxn ang="0">
                  <a:pos x="23" y="124"/>
                </a:cxn>
                <a:cxn ang="0">
                  <a:pos x="0" y="148"/>
                </a:cxn>
                <a:cxn ang="0">
                  <a:pos x="19" y="174"/>
                </a:cxn>
                <a:cxn ang="0">
                  <a:pos x="90" y="211"/>
                </a:cxn>
                <a:cxn ang="0">
                  <a:pos x="111" y="248"/>
                </a:cxn>
                <a:cxn ang="0">
                  <a:pos x="156" y="299"/>
                </a:cxn>
                <a:cxn ang="0">
                  <a:pos x="255" y="377"/>
                </a:cxn>
                <a:cxn ang="0">
                  <a:pos x="309" y="445"/>
                </a:cxn>
                <a:cxn ang="0">
                  <a:pos x="355" y="475"/>
                </a:cxn>
                <a:cxn ang="0">
                  <a:pos x="381" y="499"/>
                </a:cxn>
                <a:cxn ang="0">
                  <a:pos x="405" y="531"/>
                </a:cxn>
                <a:cxn ang="0">
                  <a:pos x="413" y="556"/>
                </a:cxn>
                <a:cxn ang="0">
                  <a:pos x="423" y="575"/>
                </a:cxn>
                <a:cxn ang="0">
                  <a:pos x="439" y="585"/>
                </a:cxn>
                <a:cxn ang="0">
                  <a:pos x="453" y="599"/>
                </a:cxn>
                <a:cxn ang="0">
                  <a:pos x="463" y="618"/>
                </a:cxn>
                <a:cxn ang="0">
                  <a:pos x="477" y="644"/>
                </a:cxn>
                <a:cxn ang="0">
                  <a:pos x="482" y="674"/>
                </a:cxn>
                <a:cxn ang="0">
                  <a:pos x="505" y="688"/>
                </a:cxn>
                <a:cxn ang="0">
                  <a:pos x="512" y="654"/>
                </a:cxn>
                <a:cxn ang="0">
                  <a:pos x="541" y="654"/>
                </a:cxn>
                <a:cxn ang="0">
                  <a:pos x="545" y="651"/>
                </a:cxn>
                <a:cxn ang="0">
                  <a:pos x="550" y="646"/>
                </a:cxn>
                <a:cxn ang="0">
                  <a:pos x="548" y="642"/>
                </a:cxn>
                <a:cxn ang="0">
                  <a:pos x="541" y="640"/>
                </a:cxn>
                <a:cxn ang="0">
                  <a:pos x="520" y="633"/>
                </a:cxn>
                <a:cxn ang="0">
                  <a:pos x="517" y="632"/>
                </a:cxn>
                <a:cxn ang="0">
                  <a:pos x="512" y="626"/>
                </a:cxn>
                <a:cxn ang="0">
                  <a:pos x="516" y="600"/>
                </a:cxn>
                <a:cxn ang="0">
                  <a:pos x="542" y="619"/>
                </a:cxn>
                <a:cxn ang="0">
                  <a:pos x="574" y="622"/>
                </a:cxn>
                <a:cxn ang="0">
                  <a:pos x="577" y="590"/>
                </a:cxn>
                <a:cxn ang="0">
                  <a:pos x="585" y="575"/>
                </a:cxn>
                <a:cxn ang="0">
                  <a:pos x="627" y="561"/>
                </a:cxn>
                <a:cxn ang="0">
                  <a:pos x="618" y="549"/>
                </a:cxn>
                <a:cxn ang="0">
                  <a:pos x="602" y="543"/>
                </a:cxn>
                <a:cxn ang="0">
                  <a:pos x="614" y="533"/>
                </a:cxn>
                <a:cxn ang="0">
                  <a:pos x="632" y="543"/>
                </a:cxn>
                <a:cxn ang="0">
                  <a:pos x="660" y="533"/>
                </a:cxn>
                <a:cxn ang="0">
                  <a:pos x="670" y="499"/>
                </a:cxn>
                <a:cxn ang="0">
                  <a:pos x="655" y="483"/>
                </a:cxn>
                <a:cxn ang="0">
                  <a:pos x="685" y="489"/>
                </a:cxn>
                <a:cxn ang="0">
                  <a:pos x="704" y="468"/>
                </a:cxn>
                <a:cxn ang="0">
                  <a:pos x="742" y="422"/>
                </a:cxn>
                <a:cxn ang="0">
                  <a:pos x="778" y="390"/>
                </a:cxn>
                <a:cxn ang="0">
                  <a:pos x="777" y="367"/>
                </a:cxn>
                <a:cxn ang="0">
                  <a:pos x="775" y="347"/>
                </a:cxn>
                <a:cxn ang="0">
                  <a:pos x="786" y="336"/>
                </a:cxn>
                <a:cxn ang="0">
                  <a:pos x="806" y="306"/>
                </a:cxn>
                <a:cxn ang="0">
                  <a:pos x="822" y="263"/>
                </a:cxn>
                <a:cxn ang="0">
                  <a:pos x="836" y="242"/>
                </a:cxn>
                <a:cxn ang="0">
                  <a:pos x="881" y="203"/>
                </a:cxn>
                <a:cxn ang="0">
                  <a:pos x="457" y="64"/>
                </a:cxn>
              </a:cxnLst>
              <a:rect l="0" t="0" r="r" b="b"/>
              <a:pathLst>
                <a:path w="881" h="688">
                  <a:moveTo>
                    <a:pt x="457" y="64"/>
                  </a:moveTo>
                  <a:lnTo>
                    <a:pt x="435" y="20"/>
                  </a:lnTo>
                  <a:lnTo>
                    <a:pt x="407" y="6"/>
                  </a:lnTo>
                  <a:lnTo>
                    <a:pt x="369" y="0"/>
                  </a:lnTo>
                  <a:lnTo>
                    <a:pt x="335" y="6"/>
                  </a:lnTo>
                  <a:lnTo>
                    <a:pt x="313" y="20"/>
                  </a:lnTo>
                  <a:lnTo>
                    <a:pt x="296" y="25"/>
                  </a:lnTo>
                  <a:lnTo>
                    <a:pt x="269" y="28"/>
                  </a:lnTo>
                  <a:lnTo>
                    <a:pt x="216" y="20"/>
                  </a:lnTo>
                  <a:lnTo>
                    <a:pt x="180" y="20"/>
                  </a:lnTo>
                  <a:lnTo>
                    <a:pt x="142" y="25"/>
                  </a:lnTo>
                  <a:lnTo>
                    <a:pt x="123" y="34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2" y="93"/>
                  </a:lnTo>
                  <a:lnTo>
                    <a:pt x="49" y="102"/>
                  </a:lnTo>
                  <a:lnTo>
                    <a:pt x="40" y="109"/>
                  </a:lnTo>
                  <a:lnTo>
                    <a:pt x="23" y="124"/>
                  </a:lnTo>
                  <a:lnTo>
                    <a:pt x="0" y="136"/>
                  </a:lnTo>
                  <a:lnTo>
                    <a:pt x="0" y="148"/>
                  </a:lnTo>
                  <a:lnTo>
                    <a:pt x="8" y="160"/>
                  </a:lnTo>
                  <a:lnTo>
                    <a:pt x="19" y="174"/>
                  </a:lnTo>
                  <a:lnTo>
                    <a:pt x="73" y="196"/>
                  </a:lnTo>
                  <a:lnTo>
                    <a:pt x="90" y="211"/>
                  </a:lnTo>
                  <a:lnTo>
                    <a:pt x="101" y="227"/>
                  </a:lnTo>
                  <a:lnTo>
                    <a:pt x="111" y="248"/>
                  </a:lnTo>
                  <a:lnTo>
                    <a:pt x="134" y="271"/>
                  </a:lnTo>
                  <a:lnTo>
                    <a:pt x="156" y="299"/>
                  </a:lnTo>
                  <a:lnTo>
                    <a:pt x="234" y="357"/>
                  </a:lnTo>
                  <a:lnTo>
                    <a:pt x="255" y="377"/>
                  </a:lnTo>
                  <a:lnTo>
                    <a:pt x="283" y="413"/>
                  </a:lnTo>
                  <a:lnTo>
                    <a:pt x="309" y="445"/>
                  </a:lnTo>
                  <a:lnTo>
                    <a:pt x="338" y="461"/>
                  </a:lnTo>
                  <a:lnTo>
                    <a:pt x="355" y="475"/>
                  </a:lnTo>
                  <a:lnTo>
                    <a:pt x="369" y="488"/>
                  </a:lnTo>
                  <a:lnTo>
                    <a:pt x="381" y="499"/>
                  </a:lnTo>
                  <a:lnTo>
                    <a:pt x="388" y="508"/>
                  </a:lnTo>
                  <a:lnTo>
                    <a:pt x="405" y="531"/>
                  </a:lnTo>
                  <a:lnTo>
                    <a:pt x="413" y="545"/>
                  </a:lnTo>
                  <a:lnTo>
                    <a:pt x="413" y="556"/>
                  </a:lnTo>
                  <a:lnTo>
                    <a:pt x="419" y="570"/>
                  </a:lnTo>
                  <a:lnTo>
                    <a:pt x="423" y="575"/>
                  </a:lnTo>
                  <a:lnTo>
                    <a:pt x="430" y="575"/>
                  </a:lnTo>
                  <a:lnTo>
                    <a:pt x="439" y="585"/>
                  </a:lnTo>
                  <a:lnTo>
                    <a:pt x="453" y="593"/>
                  </a:lnTo>
                  <a:lnTo>
                    <a:pt x="453" y="599"/>
                  </a:lnTo>
                  <a:lnTo>
                    <a:pt x="453" y="607"/>
                  </a:lnTo>
                  <a:lnTo>
                    <a:pt x="463" y="618"/>
                  </a:lnTo>
                  <a:lnTo>
                    <a:pt x="477" y="636"/>
                  </a:lnTo>
                  <a:lnTo>
                    <a:pt x="477" y="644"/>
                  </a:lnTo>
                  <a:lnTo>
                    <a:pt x="477" y="663"/>
                  </a:lnTo>
                  <a:lnTo>
                    <a:pt x="482" y="674"/>
                  </a:lnTo>
                  <a:lnTo>
                    <a:pt x="495" y="681"/>
                  </a:lnTo>
                  <a:lnTo>
                    <a:pt x="505" y="688"/>
                  </a:lnTo>
                  <a:lnTo>
                    <a:pt x="505" y="660"/>
                  </a:lnTo>
                  <a:lnTo>
                    <a:pt x="512" y="654"/>
                  </a:lnTo>
                  <a:lnTo>
                    <a:pt x="534" y="654"/>
                  </a:lnTo>
                  <a:lnTo>
                    <a:pt x="541" y="654"/>
                  </a:lnTo>
                  <a:lnTo>
                    <a:pt x="541" y="654"/>
                  </a:lnTo>
                  <a:lnTo>
                    <a:pt x="545" y="651"/>
                  </a:lnTo>
                  <a:lnTo>
                    <a:pt x="550" y="646"/>
                  </a:lnTo>
                  <a:lnTo>
                    <a:pt x="550" y="646"/>
                  </a:lnTo>
                  <a:lnTo>
                    <a:pt x="550" y="644"/>
                  </a:lnTo>
                  <a:lnTo>
                    <a:pt x="548" y="642"/>
                  </a:lnTo>
                  <a:lnTo>
                    <a:pt x="545" y="640"/>
                  </a:lnTo>
                  <a:lnTo>
                    <a:pt x="541" y="640"/>
                  </a:lnTo>
                  <a:lnTo>
                    <a:pt x="541" y="640"/>
                  </a:lnTo>
                  <a:lnTo>
                    <a:pt x="520" y="633"/>
                  </a:lnTo>
                  <a:lnTo>
                    <a:pt x="520" y="633"/>
                  </a:lnTo>
                  <a:lnTo>
                    <a:pt x="517" y="632"/>
                  </a:lnTo>
                  <a:lnTo>
                    <a:pt x="514" y="629"/>
                  </a:lnTo>
                  <a:lnTo>
                    <a:pt x="512" y="626"/>
                  </a:lnTo>
                  <a:lnTo>
                    <a:pt x="512" y="621"/>
                  </a:lnTo>
                  <a:lnTo>
                    <a:pt x="516" y="600"/>
                  </a:lnTo>
                  <a:lnTo>
                    <a:pt x="535" y="617"/>
                  </a:lnTo>
                  <a:lnTo>
                    <a:pt x="542" y="619"/>
                  </a:lnTo>
                  <a:lnTo>
                    <a:pt x="556" y="631"/>
                  </a:lnTo>
                  <a:lnTo>
                    <a:pt x="574" y="622"/>
                  </a:lnTo>
                  <a:lnTo>
                    <a:pt x="577" y="597"/>
                  </a:lnTo>
                  <a:lnTo>
                    <a:pt x="577" y="590"/>
                  </a:lnTo>
                  <a:lnTo>
                    <a:pt x="574" y="575"/>
                  </a:lnTo>
                  <a:lnTo>
                    <a:pt x="585" y="575"/>
                  </a:lnTo>
                  <a:lnTo>
                    <a:pt x="607" y="575"/>
                  </a:lnTo>
                  <a:lnTo>
                    <a:pt x="627" y="561"/>
                  </a:lnTo>
                  <a:lnTo>
                    <a:pt x="627" y="554"/>
                  </a:lnTo>
                  <a:lnTo>
                    <a:pt x="618" y="549"/>
                  </a:lnTo>
                  <a:lnTo>
                    <a:pt x="607" y="549"/>
                  </a:lnTo>
                  <a:lnTo>
                    <a:pt x="602" y="543"/>
                  </a:lnTo>
                  <a:lnTo>
                    <a:pt x="602" y="538"/>
                  </a:lnTo>
                  <a:lnTo>
                    <a:pt x="614" y="533"/>
                  </a:lnTo>
                  <a:lnTo>
                    <a:pt x="621" y="538"/>
                  </a:lnTo>
                  <a:lnTo>
                    <a:pt x="632" y="543"/>
                  </a:lnTo>
                  <a:lnTo>
                    <a:pt x="643" y="543"/>
                  </a:lnTo>
                  <a:lnTo>
                    <a:pt x="660" y="533"/>
                  </a:lnTo>
                  <a:lnTo>
                    <a:pt x="677" y="511"/>
                  </a:lnTo>
                  <a:lnTo>
                    <a:pt x="670" y="499"/>
                  </a:lnTo>
                  <a:lnTo>
                    <a:pt x="659" y="489"/>
                  </a:lnTo>
                  <a:lnTo>
                    <a:pt x="655" y="483"/>
                  </a:lnTo>
                  <a:lnTo>
                    <a:pt x="664" y="479"/>
                  </a:lnTo>
                  <a:lnTo>
                    <a:pt x="685" y="489"/>
                  </a:lnTo>
                  <a:lnTo>
                    <a:pt x="696" y="482"/>
                  </a:lnTo>
                  <a:lnTo>
                    <a:pt x="704" y="468"/>
                  </a:lnTo>
                  <a:lnTo>
                    <a:pt x="721" y="434"/>
                  </a:lnTo>
                  <a:lnTo>
                    <a:pt x="742" y="422"/>
                  </a:lnTo>
                  <a:lnTo>
                    <a:pt x="761" y="413"/>
                  </a:lnTo>
                  <a:lnTo>
                    <a:pt x="778" y="390"/>
                  </a:lnTo>
                  <a:lnTo>
                    <a:pt x="785" y="378"/>
                  </a:lnTo>
                  <a:lnTo>
                    <a:pt x="777" y="367"/>
                  </a:lnTo>
                  <a:lnTo>
                    <a:pt x="770" y="352"/>
                  </a:lnTo>
                  <a:lnTo>
                    <a:pt x="775" y="347"/>
                  </a:lnTo>
                  <a:lnTo>
                    <a:pt x="786" y="352"/>
                  </a:lnTo>
                  <a:lnTo>
                    <a:pt x="786" y="336"/>
                  </a:lnTo>
                  <a:lnTo>
                    <a:pt x="792" y="325"/>
                  </a:lnTo>
                  <a:lnTo>
                    <a:pt x="806" y="306"/>
                  </a:lnTo>
                  <a:lnTo>
                    <a:pt x="813" y="278"/>
                  </a:lnTo>
                  <a:lnTo>
                    <a:pt x="822" y="263"/>
                  </a:lnTo>
                  <a:lnTo>
                    <a:pt x="831" y="252"/>
                  </a:lnTo>
                  <a:lnTo>
                    <a:pt x="836" y="242"/>
                  </a:lnTo>
                  <a:lnTo>
                    <a:pt x="868" y="216"/>
                  </a:lnTo>
                  <a:lnTo>
                    <a:pt x="881" y="203"/>
                  </a:lnTo>
                  <a:lnTo>
                    <a:pt x="641" y="28"/>
                  </a:lnTo>
                  <a:lnTo>
                    <a:pt x="457" y="64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SC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Freeform 41">
              <a:extLst>
                <a:ext uri="{FF2B5EF4-FFF2-40B4-BE49-F238E27FC236}">
                  <a16:creationId xmlns:a16="http://schemas.microsoft.com/office/drawing/2014/main" id="{918605DB-C454-415D-A2D1-37A9E6A0C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751" y="3954419"/>
              <a:ext cx="476663" cy="765243"/>
            </a:xfrm>
            <a:custGeom>
              <a:avLst/>
              <a:gdLst/>
              <a:ahLst/>
              <a:cxnLst>
                <a:cxn ang="0">
                  <a:pos x="216" y="1008"/>
                </a:cxn>
                <a:cxn ang="0">
                  <a:pos x="187" y="969"/>
                </a:cxn>
                <a:cxn ang="0">
                  <a:pos x="200" y="947"/>
                </a:cxn>
                <a:cxn ang="0">
                  <a:pos x="286" y="927"/>
                </a:cxn>
                <a:cxn ang="0">
                  <a:pos x="688" y="882"/>
                </a:cxn>
                <a:cxn ang="0">
                  <a:pos x="659" y="841"/>
                </a:cxn>
                <a:cxn ang="0">
                  <a:pos x="656" y="812"/>
                </a:cxn>
                <a:cxn ang="0">
                  <a:pos x="662" y="776"/>
                </a:cxn>
                <a:cxn ang="0">
                  <a:pos x="645" y="716"/>
                </a:cxn>
                <a:cxn ang="0">
                  <a:pos x="656" y="679"/>
                </a:cxn>
                <a:cxn ang="0">
                  <a:pos x="645" y="641"/>
                </a:cxn>
                <a:cxn ang="0">
                  <a:pos x="674" y="605"/>
                </a:cxn>
                <a:cxn ang="0">
                  <a:pos x="658" y="571"/>
                </a:cxn>
                <a:cxn ang="0">
                  <a:pos x="633" y="523"/>
                </a:cxn>
                <a:cxn ang="0">
                  <a:pos x="586" y="415"/>
                </a:cxn>
                <a:cxn ang="0">
                  <a:pos x="493" y="68"/>
                </a:cxn>
                <a:cxn ang="0">
                  <a:pos x="515" y="0"/>
                </a:cxn>
                <a:cxn ang="0">
                  <a:pos x="8" y="39"/>
                </a:cxn>
                <a:cxn ang="0">
                  <a:pos x="0" y="586"/>
                </a:cxn>
                <a:cxn ang="0">
                  <a:pos x="36" y="1079"/>
                </a:cxn>
                <a:cxn ang="0">
                  <a:pos x="64" y="1083"/>
                </a:cxn>
                <a:cxn ang="0">
                  <a:pos x="89" y="1073"/>
                </a:cxn>
                <a:cxn ang="0">
                  <a:pos x="92" y="1026"/>
                </a:cxn>
                <a:cxn ang="0">
                  <a:pos x="118" y="1015"/>
                </a:cxn>
                <a:cxn ang="0">
                  <a:pos x="125" y="1038"/>
                </a:cxn>
                <a:cxn ang="0">
                  <a:pos x="125" y="1061"/>
                </a:cxn>
                <a:cxn ang="0">
                  <a:pos x="140" y="1072"/>
                </a:cxn>
                <a:cxn ang="0">
                  <a:pos x="151" y="1094"/>
                </a:cxn>
                <a:cxn ang="0">
                  <a:pos x="140" y="1109"/>
                </a:cxn>
                <a:cxn ang="0">
                  <a:pos x="173" y="1101"/>
                </a:cxn>
                <a:cxn ang="0">
                  <a:pos x="209" y="1084"/>
                </a:cxn>
                <a:cxn ang="0">
                  <a:pos x="237" y="1079"/>
                </a:cxn>
                <a:cxn ang="0">
                  <a:pos x="243" y="1073"/>
                </a:cxn>
              </a:cxnLst>
              <a:rect l="0" t="0" r="r" b="b"/>
              <a:pathLst>
                <a:path w="692" h="1109">
                  <a:moveTo>
                    <a:pt x="225" y="1030"/>
                  </a:moveTo>
                  <a:lnTo>
                    <a:pt x="216" y="1008"/>
                  </a:lnTo>
                  <a:lnTo>
                    <a:pt x="197" y="980"/>
                  </a:lnTo>
                  <a:lnTo>
                    <a:pt x="187" y="969"/>
                  </a:lnTo>
                  <a:lnTo>
                    <a:pt x="187" y="952"/>
                  </a:lnTo>
                  <a:lnTo>
                    <a:pt x="200" y="947"/>
                  </a:lnTo>
                  <a:lnTo>
                    <a:pt x="236" y="936"/>
                  </a:lnTo>
                  <a:lnTo>
                    <a:pt x="286" y="927"/>
                  </a:lnTo>
                  <a:lnTo>
                    <a:pt x="692" y="890"/>
                  </a:lnTo>
                  <a:lnTo>
                    <a:pt x="688" y="882"/>
                  </a:lnTo>
                  <a:lnTo>
                    <a:pt x="673" y="855"/>
                  </a:lnTo>
                  <a:lnTo>
                    <a:pt x="659" y="841"/>
                  </a:lnTo>
                  <a:lnTo>
                    <a:pt x="654" y="820"/>
                  </a:lnTo>
                  <a:lnTo>
                    <a:pt x="656" y="812"/>
                  </a:lnTo>
                  <a:lnTo>
                    <a:pt x="667" y="804"/>
                  </a:lnTo>
                  <a:lnTo>
                    <a:pt x="662" y="776"/>
                  </a:lnTo>
                  <a:lnTo>
                    <a:pt x="654" y="759"/>
                  </a:lnTo>
                  <a:lnTo>
                    <a:pt x="645" y="716"/>
                  </a:lnTo>
                  <a:lnTo>
                    <a:pt x="645" y="686"/>
                  </a:lnTo>
                  <a:lnTo>
                    <a:pt x="656" y="679"/>
                  </a:lnTo>
                  <a:lnTo>
                    <a:pt x="659" y="654"/>
                  </a:lnTo>
                  <a:lnTo>
                    <a:pt x="645" y="641"/>
                  </a:lnTo>
                  <a:lnTo>
                    <a:pt x="666" y="626"/>
                  </a:lnTo>
                  <a:lnTo>
                    <a:pt x="674" y="605"/>
                  </a:lnTo>
                  <a:lnTo>
                    <a:pt x="662" y="596"/>
                  </a:lnTo>
                  <a:lnTo>
                    <a:pt x="658" y="571"/>
                  </a:lnTo>
                  <a:lnTo>
                    <a:pt x="655" y="553"/>
                  </a:lnTo>
                  <a:lnTo>
                    <a:pt x="633" y="523"/>
                  </a:lnTo>
                  <a:lnTo>
                    <a:pt x="598" y="457"/>
                  </a:lnTo>
                  <a:lnTo>
                    <a:pt x="586" y="415"/>
                  </a:lnTo>
                  <a:lnTo>
                    <a:pt x="533" y="228"/>
                  </a:lnTo>
                  <a:lnTo>
                    <a:pt x="493" y="68"/>
                  </a:lnTo>
                  <a:lnTo>
                    <a:pt x="479" y="3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8" y="39"/>
                  </a:lnTo>
                  <a:lnTo>
                    <a:pt x="10" y="78"/>
                  </a:lnTo>
                  <a:lnTo>
                    <a:pt x="0" y="586"/>
                  </a:lnTo>
                  <a:lnTo>
                    <a:pt x="4" y="850"/>
                  </a:lnTo>
                  <a:lnTo>
                    <a:pt x="36" y="1079"/>
                  </a:lnTo>
                  <a:lnTo>
                    <a:pt x="49" y="1077"/>
                  </a:lnTo>
                  <a:lnTo>
                    <a:pt x="64" y="1083"/>
                  </a:lnTo>
                  <a:lnTo>
                    <a:pt x="86" y="1086"/>
                  </a:lnTo>
                  <a:lnTo>
                    <a:pt x="89" y="1073"/>
                  </a:lnTo>
                  <a:lnTo>
                    <a:pt x="86" y="1051"/>
                  </a:lnTo>
                  <a:lnTo>
                    <a:pt x="92" y="1026"/>
                  </a:lnTo>
                  <a:lnTo>
                    <a:pt x="101" y="1019"/>
                  </a:lnTo>
                  <a:lnTo>
                    <a:pt x="118" y="1015"/>
                  </a:lnTo>
                  <a:lnTo>
                    <a:pt x="125" y="1023"/>
                  </a:lnTo>
                  <a:lnTo>
                    <a:pt x="125" y="1038"/>
                  </a:lnTo>
                  <a:lnTo>
                    <a:pt x="118" y="1049"/>
                  </a:lnTo>
                  <a:lnTo>
                    <a:pt x="125" y="1061"/>
                  </a:lnTo>
                  <a:lnTo>
                    <a:pt x="129" y="1066"/>
                  </a:lnTo>
                  <a:lnTo>
                    <a:pt x="140" y="1072"/>
                  </a:lnTo>
                  <a:lnTo>
                    <a:pt x="150" y="1084"/>
                  </a:lnTo>
                  <a:lnTo>
                    <a:pt x="151" y="1094"/>
                  </a:lnTo>
                  <a:lnTo>
                    <a:pt x="147" y="1099"/>
                  </a:lnTo>
                  <a:lnTo>
                    <a:pt x="140" y="1109"/>
                  </a:lnTo>
                  <a:lnTo>
                    <a:pt x="148" y="1108"/>
                  </a:lnTo>
                  <a:lnTo>
                    <a:pt x="173" y="1101"/>
                  </a:lnTo>
                  <a:lnTo>
                    <a:pt x="198" y="1092"/>
                  </a:lnTo>
                  <a:lnTo>
                    <a:pt x="209" y="1084"/>
                  </a:lnTo>
                  <a:lnTo>
                    <a:pt x="219" y="1081"/>
                  </a:lnTo>
                  <a:lnTo>
                    <a:pt x="237" y="1079"/>
                  </a:lnTo>
                  <a:lnTo>
                    <a:pt x="246" y="1072"/>
                  </a:lnTo>
                  <a:lnTo>
                    <a:pt x="243" y="1073"/>
                  </a:lnTo>
                  <a:lnTo>
                    <a:pt x="225" y="1030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1" name="Freeform 42">
              <a:extLst>
                <a:ext uri="{FF2B5EF4-FFF2-40B4-BE49-F238E27FC236}">
                  <a16:creationId xmlns:a16="http://schemas.microsoft.com/office/drawing/2014/main" id="{DD75BEF8-022F-4C0B-854F-19FE2F0CC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190" y="3981306"/>
              <a:ext cx="476662" cy="769380"/>
            </a:xfrm>
            <a:custGeom>
              <a:avLst/>
              <a:gdLst/>
              <a:ahLst/>
              <a:cxnLst>
                <a:cxn ang="0">
                  <a:pos x="601" y="547"/>
                </a:cxn>
                <a:cxn ang="0">
                  <a:pos x="609" y="0"/>
                </a:cxn>
                <a:cxn ang="0">
                  <a:pos x="223" y="28"/>
                </a:cxn>
                <a:cxn ang="0">
                  <a:pos x="212" y="56"/>
                </a:cxn>
                <a:cxn ang="0">
                  <a:pos x="190" y="83"/>
                </a:cxn>
                <a:cxn ang="0">
                  <a:pos x="172" y="93"/>
                </a:cxn>
                <a:cxn ang="0">
                  <a:pos x="165" y="146"/>
                </a:cxn>
                <a:cxn ang="0">
                  <a:pos x="122" y="203"/>
                </a:cxn>
                <a:cxn ang="0">
                  <a:pos x="100" y="243"/>
                </a:cxn>
                <a:cxn ang="0">
                  <a:pos x="96" y="262"/>
                </a:cxn>
                <a:cxn ang="0">
                  <a:pos x="92" y="300"/>
                </a:cxn>
                <a:cxn ang="0">
                  <a:pos x="68" y="316"/>
                </a:cxn>
                <a:cxn ang="0">
                  <a:pos x="65" y="343"/>
                </a:cxn>
                <a:cxn ang="0">
                  <a:pos x="58" y="364"/>
                </a:cxn>
                <a:cxn ang="0">
                  <a:pos x="76" y="384"/>
                </a:cxn>
                <a:cxn ang="0">
                  <a:pos x="72" y="430"/>
                </a:cxn>
                <a:cxn ang="0">
                  <a:pos x="76" y="462"/>
                </a:cxn>
                <a:cxn ang="0">
                  <a:pos x="62" y="490"/>
                </a:cxn>
                <a:cxn ang="0">
                  <a:pos x="82" y="516"/>
                </a:cxn>
                <a:cxn ang="0">
                  <a:pos x="62" y="539"/>
                </a:cxn>
                <a:cxn ang="0">
                  <a:pos x="82" y="558"/>
                </a:cxn>
                <a:cxn ang="0">
                  <a:pos x="83" y="594"/>
                </a:cxn>
                <a:cxn ang="0">
                  <a:pos x="106" y="618"/>
                </a:cxn>
                <a:cxn ang="0">
                  <a:pos x="106" y="675"/>
                </a:cxn>
                <a:cxn ang="0">
                  <a:pos x="78" y="688"/>
                </a:cxn>
                <a:cxn ang="0">
                  <a:pos x="76" y="723"/>
                </a:cxn>
                <a:cxn ang="0">
                  <a:pos x="40" y="768"/>
                </a:cxn>
                <a:cxn ang="0">
                  <a:pos x="32" y="816"/>
                </a:cxn>
                <a:cxn ang="0">
                  <a:pos x="19" y="837"/>
                </a:cxn>
                <a:cxn ang="0">
                  <a:pos x="19" y="877"/>
                </a:cxn>
                <a:cxn ang="0">
                  <a:pos x="1" y="902"/>
                </a:cxn>
                <a:cxn ang="0">
                  <a:pos x="7" y="940"/>
                </a:cxn>
                <a:cxn ang="0">
                  <a:pos x="354" y="1010"/>
                </a:cxn>
                <a:cxn ang="0">
                  <a:pos x="384" y="1053"/>
                </a:cxn>
                <a:cxn ang="0">
                  <a:pos x="394" y="1113"/>
                </a:cxn>
                <a:cxn ang="0">
                  <a:pos x="398" y="1115"/>
                </a:cxn>
                <a:cxn ang="0">
                  <a:pos x="432" y="1094"/>
                </a:cxn>
                <a:cxn ang="0">
                  <a:pos x="451" y="1065"/>
                </a:cxn>
                <a:cxn ang="0">
                  <a:pos x="490" y="1060"/>
                </a:cxn>
                <a:cxn ang="0">
                  <a:pos x="536" y="1045"/>
                </a:cxn>
                <a:cxn ang="0">
                  <a:pos x="575" y="1045"/>
                </a:cxn>
                <a:cxn ang="0">
                  <a:pos x="598" y="1045"/>
                </a:cxn>
                <a:cxn ang="0">
                  <a:pos x="627" y="1044"/>
                </a:cxn>
                <a:cxn ang="0">
                  <a:pos x="638" y="1040"/>
                </a:cxn>
                <a:cxn ang="0">
                  <a:pos x="605" y="811"/>
                </a:cxn>
              </a:cxnLst>
              <a:rect l="0" t="0" r="r" b="b"/>
              <a:pathLst>
                <a:path w="638" h="1116">
                  <a:moveTo>
                    <a:pt x="605" y="811"/>
                  </a:moveTo>
                  <a:lnTo>
                    <a:pt x="601" y="547"/>
                  </a:lnTo>
                  <a:lnTo>
                    <a:pt x="611" y="39"/>
                  </a:lnTo>
                  <a:lnTo>
                    <a:pt x="609" y="0"/>
                  </a:lnTo>
                  <a:lnTo>
                    <a:pt x="223" y="29"/>
                  </a:lnTo>
                  <a:lnTo>
                    <a:pt x="223" y="28"/>
                  </a:lnTo>
                  <a:lnTo>
                    <a:pt x="226" y="43"/>
                  </a:lnTo>
                  <a:lnTo>
                    <a:pt x="212" y="56"/>
                  </a:lnTo>
                  <a:lnTo>
                    <a:pt x="196" y="67"/>
                  </a:lnTo>
                  <a:lnTo>
                    <a:pt x="190" y="83"/>
                  </a:lnTo>
                  <a:lnTo>
                    <a:pt x="183" y="93"/>
                  </a:lnTo>
                  <a:lnTo>
                    <a:pt x="172" y="93"/>
                  </a:lnTo>
                  <a:lnTo>
                    <a:pt x="162" y="124"/>
                  </a:lnTo>
                  <a:lnTo>
                    <a:pt x="165" y="146"/>
                  </a:lnTo>
                  <a:lnTo>
                    <a:pt x="150" y="169"/>
                  </a:lnTo>
                  <a:lnTo>
                    <a:pt x="122" y="203"/>
                  </a:lnTo>
                  <a:lnTo>
                    <a:pt x="103" y="219"/>
                  </a:lnTo>
                  <a:lnTo>
                    <a:pt x="100" y="243"/>
                  </a:lnTo>
                  <a:lnTo>
                    <a:pt x="106" y="248"/>
                  </a:lnTo>
                  <a:lnTo>
                    <a:pt x="96" y="262"/>
                  </a:lnTo>
                  <a:lnTo>
                    <a:pt x="90" y="283"/>
                  </a:lnTo>
                  <a:lnTo>
                    <a:pt x="92" y="300"/>
                  </a:lnTo>
                  <a:lnTo>
                    <a:pt x="86" y="300"/>
                  </a:lnTo>
                  <a:lnTo>
                    <a:pt x="68" y="316"/>
                  </a:lnTo>
                  <a:lnTo>
                    <a:pt x="62" y="335"/>
                  </a:lnTo>
                  <a:lnTo>
                    <a:pt x="65" y="343"/>
                  </a:lnTo>
                  <a:lnTo>
                    <a:pt x="58" y="350"/>
                  </a:lnTo>
                  <a:lnTo>
                    <a:pt x="58" y="364"/>
                  </a:lnTo>
                  <a:lnTo>
                    <a:pt x="67" y="369"/>
                  </a:lnTo>
                  <a:lnTo>
                    <a:pt x="76" y="384"/>
                  </a:lnTo>
                  <a:lnTo>
                    <a:pt x="74" y="398"/>
                  </a:lnTo>
                  <a:lnTo>
                    <a:pt x="72" y="430"/>
                  </a:lnTo>
                  <a:lnTo>
                    <a:pt x="81" y="446"/>
                  </a:lnTo>
                  <a:lnTo>
                    <a:pt x="76" y="462"/>
                  </a:lnTo>
                  <a:lnTo>
                    <a:pt x="64" y="491"/>
                  </a:lnTo>
                  <a:lnTo>
                    <a:pt x="62" y="490"/>
                  </a:lnTo>
                  <a:lnTo>
                    <a:pt x="76" y="501"/>
                  </a:lnTo>
                  <a:lnTo>
                    <a:pt x="82" y="516"/>
                  </a:lnTo>
                  <a:lnTo>
                    <a:pt x="78" y="529"/>
                  </a:lnTo>
                  <a:lnTo>
                    <a:pt x="62" y="539"/>
                  </a:lnTo>
                  <a:lnTo>
                    <a:pt x="76" y="551"/>
                  </a:lnTo>
                  <a:lnTo>
                    <a:pt x="82" y="558"/>
                  </a:lnTo>
                  <a:lnTo>
                    <a:pt x="78" y="566"/>
                  </a:lnTo>
                  <a:lnTo>
                    <a:pt x="83" y="594"/>
                  </a:lnTo>
                  <a:lnTo>
                    <a:pt x="83" y="605"/>
                  </a:lnTo>
                  <a:lnTo>
                    <a:pt x="106" y="618"/>
                  </a:lnTo>
                  <a:lnTo>
                    <a:pt x="110" y="637"/>
                  </a:lnTo>
                  <a:lnTo>
                    <a:pt x="106" y="675"/>
                  </a:lnTo>
                  <a:lnTo>
                    <a:pt x="90" y="688"/>
                  </a:lnTo>
                  <a:lnTo>
                    <a:pt x="78" y="688"/>
                  </a:lnTo>
                  <a:lnTo>
                    <a:pt x="82" y="712"/>
                  </a:lnTo>
                  <a:lnTo>
                    <a:pt x="76" y="723"/>
                  </a:lnTo>
                  <a:lnTo>
                    <a:pt x="53" y="759"/>
                  </a:lnTo>
                  <a:lnTo>
                    <a:pt x="40" y="768"/>
                  </a:lnTo>
                  <a:lnTo>
                    <a:pt x="38" y="809"/>
                  </a:lnTo>
                  <a:lnTo>
                    <a:pt x="32" y="816"/>
                  </a:lnTo>
                  <a:lnTo>
                    <a:pt x="24" y="826"/>
                  </a:lnTo>
                  <a:lnTo>
                    <a:pt x="19" y="837"/>
                  </a:lnTo>
                  <a:lnTo>
                    <a:pt x="19" y="851"/>
                  </a:lnTo>
                  <a:lnTo>
                    <a:pt x="19" y="877"/>
                  </a:lnTo>
                  <a:lnTo>
                    <a:pt x="7" y="892"/>
                  </a:lnTo>
                  <a:lnTo>
                    <a:pt x="1" y="902"/>
                  </a:lnTo>
                  <a:lnTo>
                    <a:pt x="0" y="919"/>
                  </a:lnTo>
                  <a:lnTo>
                    <a:pt x="7" y="940"/>
                  </a:lnTo>
                  <a:lnTo>
                    <a:pt x="359" y="926"/>
                  </a:lnTo>
                  <a:lnTo>
                    <a:pt x="354" y="1010"/>
                  </a:lnTo>
                  <a:lnTo>
                    <a:pt x="368" y="1034"/>
                  </a:lnTo>
                  <a:lnTo>
                    <a:pt x="384" y="1053"/>
                  </a:lnTo>
                  <a:lnTo>
                    <a:pt x="394" y="1095"/>
                  </a:lnTo>
                  <a:lnTo>
                    <a:pt x="394" y="1113"/>
                  </a:lnTo>
                  <a:lnTo>
                    <a:pt x="393" y="1116"/>
                  </a:lnTo>
                  <a:lnTo>
                    <a:pt x="398" y="1115"/>
                  </a:lnTo>
                  <a:lnTo>
                    <a:pt x="421" y="1102"/>
                  </a:lnTo>
                  <a:lnTo>
                    <a:pt x="432" y="1094"/>
                  </a:lnTo>
                  <a:lnTo>
                    <a:pt x="447" y="1084"/>
                  </a:lnTo>
                  <a:lnTo>
                    <a:pt x="451" y="1065"/>
                  </a:lnTo>
                  <a:lnTo>
                    <a:pt x="469" y="1060"/>
                  </a:lnTo>
                  <a:lnTo>
                    <a:pt x="490" y="1060"/>
                  </a:lnTo>
                  <a:lnTo>
                    <a:pt x="507" y="1052"/>
                  </a:lnTo>
                  <a:lnTo>
                    <a:pt x="536" y="1045"/>
                  </a:lnTo>
                  <a:lnTo>
                    <a:pt x="558" y="1045"/>
                  </a:lnTo>
                  <a:lnTo>
                    <a:pt x="575" y="1045"/>
                  </a:lnTo>
                  <a:lnTo>
                    <a:pt x="586" y="1044"/>
                  </a:lnTo>
                  <a:lnTo>
                    <a:pt x="598" y="1045"/>
                  </a:lnTo>
                  <a:lnTo>
                    <a:pt x="620" y="1052"/>
                  </a:lnTo>
                  <a:lnTo>
                    <a:pt x="627" y="1044"/>
                  </a:lnTo>
                  <a:lnTo>
                    <a:pt x="638" y="1040"/>
                  </a:lnTo>
                  <a:lnTo>
                    <a:pt x="638" y="1040"/>
                  </a:lnTo>
                  <a:lnTo>
                    <a:pt x="637" y="1040"/>
                  </a:lnTo>
                  <a:lnTo>
                    <a:pt x="605" y="811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MS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2" name="Freeform 43">
              <a:extLst>
                <a:ext uri="{FF2B5EF4-FFF2-40B4-BE49-F238E27FC236}">
                  <a16:creationId xmlns:a16="http://schemas.microsoft.com/office/drawing/2014/main" id="{4419B27D-DD36-41B2-808D-4242242F3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873" y="3054742"/>
              <a:ext cx="545053" cy="395030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1" y="206"/>
                </a:cxn>
                <a:cxn ang="0">
                  <a:pos x="72" y="156"/>
                </a:cxn>
                <a:cxn ang="0">
                  <a:pos x="126" y="118"/>
                </a:cxn>
                <a:cxn ang="0">
                  <a:pos x="144" y="126"/>
                </a:cxn>
                <a:cxn ang="0">
                  <a:pos x="190" y="103"/>
                </a:cxn>
                <a:cxn ang="0">
                  <a:pos x="290" y="103"/>
                </a:cxn>
                <a:cxn ang="0">
                  <a:pos x="326" y="168"/>
                </a:cxn>
                <a:cxn ang="0">
                  <a:pos x="383" y="200"/>
                </a:cxn>
                <a:cxn ang="0">
                  <a:pos x="431" y="240"/>
                </a:cxn>
                <a:cxn ang="0">
                  <a:pos x="426" y="280"/>
                </a:cxn>
                <a:cxn ang="0">
                  <a:pos x="410" y="344"/>
                </a:cxn>
                <a:cxn ang="0">
                  <a:pos x="433" y="351"/>
                </a:cxn>
                <a:cxn ang="0">
                  <a:pos x="469" y="353"/>
                </a:cxn>
                <a:cxn ang="0">
                  <a:pos x="492" y="347"/>
                </a:cxn>
                <a:cxn ang="0">
                  <a:pos x="567" y="364"/>
                </a:cxn>
                <a:cxn ang="0">
                  <a:pos x="598" y="368"/>
                </a:cxn>
                <a:cxn ang="0">
                  <a:pos x="576" y="337"/>
                </a:cxn>
                <a:cxn ang="0">
                  <a:pos x="576" y="317"/>
                </a:cxn>
                <a:cxn ang="0">
                  <a:pos x="539" y="267"/>
                </a:cxn>
                <a:cxn ang="0">
                  <a:pos x="535" y="200"/>
                </a:cxn>
                <a:cxn ang="0">
                  <a:pos x="526" y="143"/>
                </a:cxn>
                <a:cxn ang="0">
                  <a:pos x="533" y="132"/>
                </a:cxn>
                <a:cxn ang="0">
                  <a:pos x="573" y="85"/>
                </a:cxn>
                <a:cxn ang="0">
                  <a:pos x="596" y="60"/>
                </a:cxn>
                <a:cxn ang="0">
                  <a:pos x="577" y="99"/>
                </a:cxn>
                <a:cxn ang="0">
                  <a:pos x="570" y="143"/>
                </a:cxn>
                <a:cxn ang="0">
                  <a:pos x="567" y="169"/>
                </a:cxn>
                <a:cxn ang="0">
                  <a:pos x="584" y="193"/>
                </a:cxn>
                <a:cxn ang="0">
                  <a:pos x="606" y="215"/>
                </a:cxn>
                <a:cxn ang="0">
                  <a:pos x="623" y="240"/>
                </a:cxn>
                <a:cxn ang="0">
                  <a:pos x="605" y="267"/>
                </a:cxn>
                <a:cxn ang="0">
                  <a:pos x="592" y="283"/>
                </a:cxn>
                <a:cxn ang="0">
                  <a:pos x="599" y="301"/>
                </a:cxn>
                <a:cxn ang="0">
                  <a:pos x="645" y="310"/>
                </a:cxn>
                <a:cxn ang="0">
                  <a:pos x="680" y="351"/>
                </a:cxn>
                <a:cxn ang="0">
                  <a:pos x="681" y="379"/>
                </a:cxn>
                <a:cxn ang="0">
                  <a:pos x="703" y="416"/>
                </a:cxn>
                <a:cxn ang="0">
                  <a:pos x="685" y="486"/>
                </a:cxn>
                <a:cxn ang="0">
                  <a:pos x="692" y="561"/>
                </a:cxn>
                <a:cxn ang="0">
                  <a:pos x="710" y="540"/>
                </a:cxn>
                <a:cxn ang="0">
                  <a:pos x="730" y="478"/>
                </a:cxn>
                <a:cxn ang="0">
                  <a:pos x="730" y="453"/>
                </a:cxn>
                <a:cxn ang="0">
                  <a:pos x="755" y="425"/>
                </a:cxn>
                <a:cxn ang="0">
                  <a:pos x="755" y="368"/>
                </a:cxn>
                <a:cxn ang="0">
                  <a:pos x="774" y="330"/>
                </a:cxn>
                <a:cxn ang="0">
                  <a:pos x="774" y="361"/>
                </a:cxn>
                <a:cxn ang="0">
                  <a:pos x="770" y="367"/>
                </a:cxn>
                <a:cxn ang="0">
                  <a:pos x="767" y="373"/>
                </a:cxn>
                <a:cxn ang="0">
                  <a:pos x="770" y="376"/>
                </a:cxn>
                <a:cxn ang="0">
                  <a:pos x="780" y="382"/>
                </a:cxn>
                <a:cxn ang="0">
                  <a:pos x="789" y="315"/>
                </a:cxn>
                <a:cxn ang="0">
                  <a:pos x="785" y="253"/>
                </a:cxn>
                <a:cxn ang="0">
                  <a:pos x="623" y="0"/>
                </a:cxn>
              </a:cxnLst>
              <a:rect l="0" t="0" r="r" b="b"/>
              <a:pathLst>
                <a:path w="789" h="572">
                  <a:moveTo>
                    <a:pt x="623" y="0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11" y="206"/>
                  </a:lnTo>
                  <a:lnTo>
                    <a:pt x="32" y="206"/>
                  </a:lnTo>
                  <a:lnTo>
                    <a:pt x="72" y="156"/>
                  </a:lnTo>
                  <a:lnTo>
                    <a:pt x="100" y="153"/>
                  </a:lnTo>
                  <a:lnTo>
                    <a:pt x="126" y="118"/>
                  </a:lnTo>
                  <a:lnTo>
                    <a:pt x="137" y="118"/>
                  </a:lnTo>
                  <a:lnTo>
                    <a:pt x="144" y="126"/>
                  </a:lnTo>
                  <a:lnTo>
                    <a:pt x="172" y="104"/>
                  </a:lnTo>
                  <a:lnTo>
                    <a:pt x="190" y="103"/>
                  </a:lnTo>
                  <a:lnTo>
                    <a:pt x="226" y="86"/>
                  </a:lnTo>
                  <a:lnTo>
                    <a:pt x="290" y="103"/>
                  </a:lnTo>
                  <a:lnTo>
                    <a:pt x="312" y="132"/>
                  </a:lnTo>
                  <a:lnTo>
                    <a:pt x="326" y="168"/>
                  </a:lnTo>
                  <a:lnTo>
                    <a:pt x="326" y="168"/>
                  </a:lnTo>
                  <a:lnTo>
                    <a:pt x="383" y="200"/>
                  </a:lnTo>
                  <a:lnTo>
                    <a:pt x="408" y="224"/>
                  </a:lnTo>
                  <a:lnTo>
                    <a:pt x="431" y="240"/>
                  </a:lnTo>
                  <a:lnTo>
                    <a:pt x="437" y="260"/>
                  </a:lnTo>
                  <a:lnTo>
                    <a:pt x="426" y="280"/>
                  </a:lnTo>
                  <a:lnTo>
                    <a:pt x="406" y="285"/>
                  </a:lnTo>
                  <a:lnTo>
                    <a:pt x="410" y="344"/>
                  </a:lnTo>
                  <a:lnTo>
                    <a:pt x="422" y="353"/>
                  </a:lnTo>
                  <a:lnTo>
                    <a:pt x="433" y="351"/>
                  </a:lnTo>
                  <a:lnTo>
                    <a:pt x="451" y="347"/>
                  </a:lnTo>
                  <a:lnTo>
                    <a:pt x="469" y="353"/>
                  </a:lnTo>
                  <a:lnTo>
                    <a:pt x="473" y="354"/>
                  </a:lnTo>
                  <a:lnTo>
                    <a:pt x="492" y="347"/>
                  </a:lnTo>
                  <a:lnTo>
                    <a:pt x="553" y="355"/>
                  </a:lnTo>
                  <a:lnTo>
                    <a:pt x="567" y="364"/>
                  </a:lnTo>
                  <a:lnTo>
                    <a:pt x="582" y="372"/>
                  </a:lnTo>
                  <a:lnTo>
                    <a:pt x="598" y="368"/>
                  </a:lnTo>
                  <a:lnTo>
                    <a:pt x="588" y="350"/>
                  </a:lnTo>
                  <a:lnTo>
                    <a:pt x="576" y="337"/>
                  </a:lnTo>
                  <a:lnTo>
                    <a:pt x="576" y="322"/>
                  </a:lnTo>
                  <a:lnTo>
                    <a:pt x="576" y="317"/>
                  </a:lnTo>
                  <a:lnTo>
                    <a:pt x="545" y="280"/>
                  </a:lnTo>
                  <a:lnTo>
                    <a:pt x="539" y="267"/>
                  </a:lnTo>
                  <a:lnTo>
                    <a:pt x="539" y="233"/>
                  </a:lnTo>
                  <a:lnTo>
                    <a:pt x="535" y="200"/>
                  </a:lnTo>
                  <a:lnTo>
                    <a:pt x="538" y="167"/>
                  </a:lnTo>
                  <a:lnTo>
                    <a:pt x="526" y="143"/>
                  </a:lnTo>
                  <a:lnTo>
                    <a:pt x="514" y="132"/>
                  </a:lnTo>
                  <a:lnTo>
                    <a:pt x="533" y="132"/>
                  </a:lnTo>
                  <a:lnTo>
                    <a:pt x="546" y="104"/>
                  </a:lnTo>
                  <a:lnTo>
                    <a:pt x="573" y="85"/>
                  </a:lnTo>
                  <a:lnTo>
                    <a:pt x="587" y="58"/>
                  </a:lnTo>
                  <a:lnTo>
                    <a:pt x="596" y="60"/>
                  </a:lnTo>
                  <a:lnTo>
                    <a:pt x="594" y="92"/>
                  </a:lnTo>
                  <a:lnTo>
                    <a:pt x="577" y="99"/>
                  </a:lnTo>
                  <a:lnTo>
                    <a:pt x="570" y="126"/>
                  </a:lnTo>
                  <a:lnTo>
                    <a:pt x="570" y="143"/>
                  </a:lnTo>
                  <a:lnTo>
                    <a:pt x="591" y="143"/>
                  </a:lnTo>
                  <a:lnTo>
                    <a:pt x="567" y="169"/>
                  </a:lnTo>
                  <a:lnTo>
                    <a:pt x="557" y="183"/>
                  </a:lnTo>
                  <a:lnTo>
                    <a:pt x="584" y="193"/>
                  </a:lnTo>
                  <a:lnTo>
                    <a:pt x="592" y="194"/>
                  </a:lnTo>
                  <a:lnTo>
                    <a:pt x="606" y="215"/>
                  </a:lnTo>
                  <a:lnTo>
                    <a:pt x="602" y="221"/>
                  </a:lnTo>
                  <a:lnTo>
                    <a:pt x="623" y="240"/>
                  </a:lnTo>
                  <a:lnTo>
                    <a:pt x="623" y="249"/>
                  </a:lnTo>
                  <a:lnTo>
                    <a:pt x="605" y="267"/>
                  </a:lnTo>
                  <a:lnTo>
                    <a:pt x="588" y="267"/>
                  </a:lnTo>
                  <a:lnTo>
                    <a:pt x="592" y="283"/>
                  </a:lnTo>
                  <a:lnTo>
                    <a:pt x="588" y="293"/>
                  </a:lnTo>
                  <a:lnTo>
                    <a:pt x="599" y="301"/>
                  </a:lnTo>
                  <a:lnTo>
                    <a:pt x="617" y="310"/>
                  </a:lnTo>
                  <a:lnTo>
                    <a:pt x="645" y="310"/>
                  </a:lnTo>
                  <a:lnTo>
                    <a:pt x="666" y="322"/>
                  </a:lnTo>
                  <a:lnTo>
                    <a:pt x="680" y="351"/>
                  </a:lnTo>
                  <a:lnTo>
                    <a:pt x="688" y="371"/>
                  </a:lnTo>
                  <a:lnTo>
                    <a:pt x="681" y="379"/>
                  </a:lnTo>
                  <a:lnTo>
                    <a:pt x="698" y="392"/>
                  </a:lnTo>
                  <a:lnTo>
                    <a:pt x="703" y="416"/>
                  </a:lnTo>
                  <a:lnTo>
                    <a:pt x="693" y="455"/>
                  </a:lnTo>
                  <a:lnTo>
                    <a:pt x="685" y="486"/>
                  </a:lnTo>
                  <a:lnTo>
                    <a:pt x="685" y="529"/>
                  </a:lnTo>
                  <a:lnTo>
                    <a:pt x="692" y="561"/>
                  </a:lnTo>
                  <a:lnTo>
                    <a:pt x="703" y="572"/>
                  </a:lnTo>
                  <a:lnTo>
                    <a:pt x="710" y="540"/>
                  </a:lnTo>
                  <a:lnTo>
                    <a:pt x="716" y="491"/>
                  </a:lnTo>
                  <a:lnTo>
                    <a:pt x="730" y="478"/>
                  </a:lnTo>
                  <a:lnTo>
                    <a:pt x="730" y="460"/>
                  </a:lnTo>
                  <a:lnTo>
                    <a:pt x="730" y="453"/>
                  </a:lnTo>
                  <a:lnTo>
                    <a:pt x="743" y="443"/>
                  </a:lnTo>
                  <a:lnTo>
                    <a:pt x="755" y="425"/>
                  </a:lnTo>
                  <a:lnTo>
                    <a:pt x="755" y="385"/>
                  </a:lnTo>
                  <a:lnTo>
                    <a:pt x="755" y="368"/>
                  </a:lnTo>
                  <a:lnTo>
                    <a:pt x="755" y="347"/>
                  </a:lnTo>
                  <a:lnTo>
                    <a:pt x="774" y="330"/>
                  </a:lnTo>
                  <a:lnTo>
                    <a:pt x="780" y="343"/>
                  </a:lnTo>
                  <a:lnTo>
                    <a:pt x="774" y="361"/>
                  </a:lnTo>
                  <a:lnTo>
                    <a:pt x="774" y="361"/>
                  </a:lnTo>
                  <a:lnTo>
                    <a:pt x="770" y="367"/>
                  </a:lnTo>
                  <a:lnTo>
                    <a:pt x="767" y="371"/>
                  </a:lnTo>
                  <a:lnTo>
                    <a:pt x="767" y="373"/>
                  </a:lnTo>
                  <a:lnTo>
                    <a:pt x="767" y="373"/>
                  </a:lnTo>
                  <a:lnTo>
                    <a:pt x="770" y="376"/>
                  </a:lnTo>
                  <a:lnTo>
                    <a:pt x="774" y="379"/>
                  </a:lnTo>
                  <a:lnTo>
                    <a:pt x="780" y="382"/>
                  </a:lnTo>
                  <a:lnTo>
                    <a:pt x="789" y="360"/>
                  </a:lnTo>
                  <a:lnTo>
                    <a:pt x="789" y="315"/>
                  </a:lnTo>
                  <a:lnTo>
                    <a:pt x="785" y="253"/>
                  </a:lnTo>
                  <a:lnTo>
                    <a:pt x="785" y="253"/>
                  </a:lnTo>
                  <a:lnTo>
                    <a:pt x="687" y="267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3" name="Freeform 44">
              <a:extLst>
                <a:ext uri="{FF2B5EF4-FFF2-40B4-BE49-F238E27FC236}">
                  <a16:creationId xmlns:a16="http://schemas.microsoft.com/office/drawing/2014/main" id="{75EE0DF5-8B29-4D5C-A984-471BFB6C8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137" y="3005105"/>
              <a:ext cx="559560" cy="558421"/>
            </a:xfrm>
            <a:custGeom>
              <a:avLst/>
              <a:gdLst/>
              <a:ahLst/>
              <a:cxnLst>
                <a:cxn ang="0">
                  <a:pos x="128" y="753"/>
                </a:cxn>
                <a:cxn ang="0">
                  <a:pos x="171" y="793"/>
                </a:cxn>
                <a:cxn ang="0">
                  <a:pos x="207" y="808"/>
                </a:cxn>
                <a:cxn ang="0">
                  <a:pos x="263" y="785"/>
                </a:cxn>
                <a:cxn ang="0">
                  <a:pos x="354" y="744"/>
                </a:cxn>
                <a:cxn ang="0">
                  <a:pos x="431" y="689"/>
                </a:cxn>
                <a:cxn ang="0">
                  <a:pos x="431" y="621"/>
                </a:cxn>
                <a:cxn ang="0">
                  <a:pos x="478" y="546"/>
                </a:cxn>
                <a:cxn ang="0">
                  <a:pos x="497" y="442"/>
                </a:cxn>
                <a:cxn ang="0">
                  <a:pos x="548" y="467"/>
                </a:cxn>
                <a:cxn ang="0">
                  <a:pos x="568" y="457"/>
                </a:cxn>
                <a:cxn ang="0">
                  <a:pos x="593" y="393"/>
                </a:cxn>
                <a:cxn ang="0">
                  <a:pos x="605" y="370"/>
                </a:cxn>
                <a:cxn ang="0">
                  <a:pos x="626" y="382"/>
                </a:cxn>
                <a:cxn ang="0">
                  <a:pos x="671" y="318"/>
                </a:cxn>
                <a:cxn ang="0">
                  <a:pos x="690" y="261"/>
                </a:cxn>
                <a:cxn ang="0">
                  <a:pos x="744" y="245"/>
                </a:cxn>
                <a:cxn ang="0">
                  <a:pos x="786" y="260"/>
                </a:cxn>
                <a:cxn ang="0">
                  <a:pos x="811" y="239"/>
                </a:cxn>
                <a:cxn ang="0">
                  <a:pos x="797" y="203"/>
                </a:cxn>
                <a:cxn ang="0">
                  <a:pos x="711" y="157"/>
                </a:cxn>
                <a:cxn ang="0">
                  <a:pos x="657" y="175"/>
                </a:cxn>
                <a:cxn ang="0">
                  <a:pos x="622" y="189"/>
                </a:cxn>
                <a:cxn ang="0">
                  <a:pos x="585" y="224"/>
                </a:cxn>
                <a:cxn ang="0">
                  <a:pos x="517" y="277"/>
                </a:cxn>
                <a:cxn ang="0">
                  <a:pos x="485" y="184"/>
                </a:cxn>
                <a:cxn ang="0">
                  <a:pos x="276" y="0"/>
                </a:cxn>
                <a:cxn ang="0">
                  <a:pos x="254" y="20"/>
                </a:cxn>
                <a:cxn ang="0">
                  <a:pos x="265" y="46"/>
                </a:cxn>
                <a:cxn ang="0">
                  <a:pos x="265" y="111"/>
                </a:cxn>
                <a:cxn ang="0">
                  <a:pos x="254" y="160"/>
                </a:cxn>
                <a:cxn ang="0">
                  <a:pos x="250" y="221"/>
                </a:cxn>
                <a:cxn ang="0">
                  <a:pos x="200" y="286"/>
                </a:cxn>
                <a:cxn ang="0">
                  <a:pos x="152" y="307"/>
                </a:cxn>
                <a:cxn ang="0">
                  <a:pos x="114" y="363"/>
                </a:cxn>
                <a:cxn ang="0">
                  <a:pos x="99" y="421"/>
                </a:cxn>
                <a:cxn ang="0">
                  <a:pos x="61" y="421"/>
                </a:cxn>
                <a:cxn ang="0">
                  <a:pos x="52" y="503"/>
                </a:cxn>
                <a:cxn ang="0">
                  <a:pos x="16" y="544"/>
                </a:cxn>
                <a:cxn ang="0">
                  <a:pos x="11" y="632"/>
                </a:cxn>
                <a:cxn ang="0">
                  <a:pos x="54" y="700"/>
                </a:cxn>
                <a:cxn ang="0">
                  <a:pos x="107" y="761"/>
                </a:cxn>
                <a:cxn ang="0">
                  <a:pos x="117" y="753"/>
                </a:cxn>
              </a:cxnLst>
              <a:rect l="0" t="0" r="r" b="b"/>
              <a:pathLst>
                <a:path w="811" h="809">
                  <a:moveTo>
                    <a:pt x="117" y="753"/>
                  </a:moveTo>
                  <a:lnTo>
                    <a:pt x="128" y="753"/>
                  </a:lnTo>
                  <a:lnTo>
                    <a:pt x="135" y="768"/>
                  </a:lnTo>
                  <a:lnTo>
                    <a:pt x="171" y="793"/>
                  </a:lnTo>
                  <a:lnTo>
                    <a:pt x="197" y="809"/>
                  </a:lnTo>
                  <a:lnTo>
                    <a:pt x="207" y="808"/>
                  </a:lnTo>
                  <a:lnTo>
                    <a:pt x="242" y="772"/>
                  </a:lnTo>
                  <a:lnTo>
                    <a:pt x="263" y="785"/>
                  </a:lnTo>
                  <a:lnTo>
                    <a:pt x="308" y="773"/>
                  </a:lnTo>
                  <a:lnTo>
                    <a:pt x="354" y="744"/>
                  </a:lnTo>
                  <a:lnTo>
                    <a:pt x="411" y="703"/>
                  </a:lnTo>
                  <a:lnTo>
                    <a:pt x="431" y="689"/>
                  </a:lnTo>
                  <a:lnTo>
                    <a:pt x="426" y="650"/>
                  </a:lnTo>
                  <a:lnTo>
                    <a:pt x="431" y="621"/>
                  </a:lnTo>
                  <a:lnTo>
                    <a:pt x="457" y="593"/>
                  </a:lnTo>
                  <a:lnTo>
                    <a:pt x="478" y="546"/>
                  </a:lnTo>
                  <a:lnTo>
                    <a:pt x="493" y="481"/>
                  </a:lnTo>
                  <a:lnTo>
                    <a:pt x="497" y="442"/>
                  </a:lnTo>
                  <a:lnTo>
                    <a:pt x="521" y="456"/>
                  </a:lnTo>
                  <a:lnTo>
                    <a:pt x="548" y="467"/>
                  </a:lnTo>
                  <a:lnTo>
                    <a:pt x="560" y="469"/>
                  </a:lnTo>
                  <a:lnTo>
                    <a:pt x="568" y="457"/>
                  </a:lnTo>
                  <a:lnTo>
                    <a:pt x="582" y="415"/>
                  </a:lnTo>
                  <a:lnTo>
                    <a:pt x="593" y="393"/>
                  </a:lnTo>
                  <a:lnTo>
                    <a:pt x="601" y="370"/>
                  </a:lnTo>
                  <a:lnTo>
                    <a:pt x="605" y="370"/>
                  </a:lnTo>
                  <a:lnTo>
                    <a:pt x="618" y="376"/>
                  </a:lnTo>
                  <a:lnTo>
                    <a:pt x="626" y="382"/>
                  </a:lnTo>
                  <a:lnTo>
                    <a:pt x="654" y="333"/>
                  </a:lnTo>
                  <a:lnTo>
                    <a:pt x="671" y="318"/>
                  </a:lnTo>
                  <a:lnTo>
                    <a:pt x="682" y="299"/>
                  </a:lnTo>
                  <a:lnTo>
                    <a:pt x="690" y="261"/>
                  </a:lnTo>
                  <a:lnTo>
                    <a:pt x="693" y="214"/>
                  </a:lnTo>
                  <a:lnTo>
                    <a:pt x="744" y="245"/>
                  </a:lnTo>
                  <a:lnTo>
                    <a:pt x="769" y="260"/>
                  </a:lnTo>
                  <a:lnTo>
                    <a:pt x="786" y="260"/>
                  </a:lnTo>
                  <a:lnTo>
                    <a:pt x="800" y="243"/>
                  </a:lnTo>
                  <a:lnTo>
                    <a:pt x="811" y="239"/>
                  </a:lnTo>
                  <a:lnTo>
                    <a:pt x="811" y="239"/>
                  </a:lnTo>
                  <a:lnTo>
                    <a:pt x="797" y="203"/>
                  </a:lnTo>
                  <a:lnTo>
                    <a:pt x="775" y="174"/>
                  </a:lnTo>
                  <a:lnTo>
                    <a:pt x="711" y="157"/>
                  </a:lnTo>
                  <a:lnTo>
                    <a:pt x="675" y="174"/>
                  </a:lnTo>
                  <a:lnTo>
                    <a:pt x="657" y="175"/>
                  </a:lnTo>
                  <a:lnTo>
                    <a:pt x="629" y="197"/>
                  </a:lnTo>
                  <a:lnTo>
                    <a:pt x="622" y="189"/>
                  </a:lnTo>
                  <a:lnTo>
                    <a:pt x="611" y="189"/>
                  </a:lnTo>
                  <a:lnTo>
                    <a:pt x="585" y="224"/>
                  </a:lnTo>
                  <a:lnTo>
                    <a:pt x="557" y="227"/>
                  </a:lnTo>
                  <a:lnTo>
                    <a:pt x="517" y="277"/>
                  </a:lnTo>
                  <a:lnTo>
                    <a:pt x="496" y="277"/>
                  </a:lnTo>
                  <a:lnTo>
                    <a:pt x="485" y="184"/>
                  </a:lnTo>
                  <a:lnTo>
                    <a:pt x="311" y="214"/>
                  </a:lnTo>
                  <a:lnTo>
                    <a:pt x="276" y="0"/>
                  </a:lnTo>
                  <a:lnTo>
                    <a:pt x="265" y="7"/>
                  </a:lnTo>
                  <a:lnTo>
                    <a:pt x="254" y="20"/>
                  </a:lnTo>
                  <a:lnTo>
                    <a:pt x="265" y="36"/>
                  </a:lnTo>
                  <a:lnTo>
                    <a:pt x="265" y="46"/>
                  </a:lnTo>
                  <a:lnTo>
                    <a:pt x="265" y="86"/>
                  </a:lnTo>
                  <a:lnTo>
                    <a:pt x="265" y="111"/>
                  </a:lnTo>
                  <a:lnTo>
                    <a:pt x="254" y="129"/>
                  </a:lnTo>
                  <a:lnTo>
                    <a:pt x="254" y="160"/>
                  </a:lnTo>
                  <a:lnTo>
                    <a:pt x="250" y="200"/>
                  </a:lnTo>
                  <a:lnTo>
                    <a:pt x="250" y="221"/>
                  </a:lnTo>
                  <a:lnTo>
                    <a:pt x="240" y="245"/>
                  </a:lnTo>
                  <a:lnTo>
                    <a:pt x="200" y="286"/>
                  </a:lnTo>
                  <a:lnTo>
                    <a:pt x="181" y="307"/>
                  </a:lnTo>
                  <a:lnTo>
                    <a:pt x="152" y="307"/>
                  </a:lnTo>
                  <a:lnTo>
                    <a:pt x="127" y="340"/>
                  </a:lnTo>
                  <a:lnTo>
                    <a:pt x="114" y="363"/>
                  </a:lnTo>
                  <a:lnTo>
                    <a:pt x="107" y="414"/>
                  </a:lnTo>
                  <a:lnTo>
                    <a:pt x="99" y="421"/>
                  </a:lnTo>
                  <a:lnTo>
                    <a:pt x="82" y="410"/>
                  </a:lnTo>
                  <a:lnTo>
                    <a:pt x="61" y="421"/>
                  </a:lnTo>
                  <a:lnTo>
                    <a:pt x="52" y="481"/>
                  </a:lnTo>
                  <a:lnTo>
                    <a:pt x="52" y="503"/>
                  </a:lnTo>
                  <a:lnTo>
                    <a:pt x="38" y="518"/>
                  </a:lnTo>
                  <a:lnTo>
                    <a:pt x="16" y="544"/>
                  </a:lnTo>
                  <a:lnTo>
                    <a:pt x="0" y="561"/>
                  </a:lnTo>
                  <a:lnTo>
                    <a:pt x="11" y="632"/>
                  </a:lnTo>
                  <a:lnTo>
                    <a:pt x="28" y="664"/>
                  </a:lnTo>
                  <a:lnTo>
                    <a:pt x="54" y="700"/>
                  </a:lnTo>
                  <a:lnTo>
                    <a:pt x="81" y="729"/>
                  </a:lnTo>
                  <a:lnTo>
                    <a:pt x="107" y="761"/>
                  </a:lnTo>
                  <a:lnTo>
                    <a:pt x="109" y="760"/>
                  </a:lnTo>
                  <a:lnTo>
                    <a:pt x="117" y="753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WV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" name="Freeform 45">
              <a:extLst>
                <a:ext uri="{FF2B5EF4-FFF2-40B4-BE49-F238E27FC236}">
                  <a16:creationId xmlns:a16="http://schemas.microsoft.com/office/drawing/2014/main" id="{5AE511C8-D72A-4209-8307-3BA3C4205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231" y="3302929"/>
              <a:ext cx="901513" cy="461213"/>
            </a:xfrm>
            <a:custGeom>
              <a:avLst/>
              <a:gdLst/>
              <a:ahLst/>
              <a:cxnLst>
                <a:cxn ang="0">
                  <a:pos x="1141" y="501"/>
                </a:cxn>
                <a:cxn ang="0">
                  <a:pos x="1174" y="483"/>
                </a:cxn>
                <a:cxn ang="0">
                  <a:pos x="1212" y="409"/>
                </a:cxn>
                <a:cxn ang="0">
                  <a:pos x="1293" y="354"/>
                </a:cxn>
                <a:cxn ang="0">
                  <a:pos x="1277" y="298"/>
                </a:cxn>
                <a:cxn ang="0">
                  <a:pos x="1224" y="233"/>
                </a:cxn>
                <a:cxn ang="0">
                  <a:pos x="1196" y="130"/>
                </a:cxn>
                <a:cxn ang="0">
                  <a:pos x="1185" y="119"/>
                </a:cxn>
                <a:cxn ang="0">
                  <a:pos x="1137" y="75"/>
                </a:cxn>
                <a:cxn ang="0">
                  <a:pos x="1117" y="58"/>
                </a:cxn>
                <a:cxn ang="0">
                  <a:pos x="1096" y="80"/>
                </a:cxn>
                <a:cxn ang="0">
                  <a:pos x="1056" y="95"/>
                </a:cxn>
                <a:cxn ang="0">
                  <a:pos x="1013" y="76"/>
                </a:cxn>
                <a:cxn ang="0">
                  <a:pos x="999" y="90"/>
                </a:cxn>
                <a:cxn ang="0">
                  <a:pos x="980" y="104"/>
                </a:cxn>
                <a:cxn ang="0">
                  <a:pos x="959" y="81"/>
                </a:cxn>
                <a:cxn ang="0">
                  <a:pos x="915" y="75"/>
                </a:cxn>
                <a:cxn ang="0">
                  <a:pos x="895" y="43"/>
                </a:cxn>
                <a:cxn ang="0">
                  <a:pos x="848" y="0"/>
                </a:cxn>
                <a:cxn ang="0">
                  <a:pos x="817" y="16"/>
                </a:cxn>
                <a:cxn ang="0">
                  <a:pos x="773" y="12"/>
                </a:cxn>
                <a:cxn ang="0">
                  <a:pos x="792" y="43"/>
                </a:cxn>
                <a:cxn ang="0">
                  <a:pos x="792" y="84"/>
                </a:cxn>
                <a:cxn ang="0">
                  <a:pos x="759" y="93"/>
                </a:cxn>
                <a:cxn ang="0">
                  <a:pos x="690" y="111"/>
                </a:cxn>
                <a:cxn ang="0">
                  <a:pos x="687" y="129"/>
                </a:cxn>
                <a:cxn ang="0">
                  <a:pos x="683" y="161"/>
                </a:cxn>
                <a:cxn ang="0">
                  <a:pos x="661" y="202"/>
                </a:cxn>
                <a:cxn ang="0">
                  <a:pos x="634" y="219"/>
                </a:cxn>
                <a:cxn ang="0">
                  <a:pos x="616" y="262"/>
                </a:cxn>
                <a:cxn ang="0">
                  <a:pos x="575" y="286"/>
                </a:cxn>
                <a:cxn ang="0">
                  <a:pos x="551" y="265"/>
                </a:cxn>
                <a:cxn ang="0">
                  <a:pos x="533" y="247"/>
                </a:cxn>
                <a:cxn ang="0">
                  <a:pos x="516" y="284"/>
                </a:cxn>
                <a:cxn ang="0">
                  <a:pos x="507" y="320"/>
                </a:cxn>
                <a:cxn ang="0">
                  <a:pos x="472" y="301"/>
                </a:cxn>
                <a:cxn ang="0">
                  <a:pos x="440" y="312"/>
                </a:cxn>
                <a:cxn ang="0">
                  <a:pos x="422" y="338"/>
                </a:cxn>
                <a:cxn ang="0">
                  <a:pos x="394" y="329"/>
                </a:cxn>
                <a:cxn ang="0">
                  <a:pos x="348" y="316"/>
                </a:cxn>
                <a:cxn ang="0">
                  <a:pos x="315" y="334"/>
                </a:cxn>
                <a:cxn ang="0">
                  <a:pos x="269" y="362"/>
                </a:cxn>
                <a:cxn ang="0">
                  <a:pos x="237" y="372"/>
                </a:cxn>
                <a:cxn ang="0">
                  <a:pos x="236" y="401"/>
                </a:cxn>
                <a:cxn ang="0">
                  <a:pos x="247" y="427"/>
                </a:cxn>
                <a:cxn ang="0">
                  <a:pos x="197" y="448"/>
                </a:cxn>
                <a:cxn ang="0">
                  <a:pos x="186" y="485"/>
                </a:cxn>
                <a:cxn ang="0">
                  <a:pos x="185" y="517"/>
                </a:cxn>
                <a:cxn ang="0">
                  <a:pos x="153" y="517"/>
                </a:cxn>
                <a:cxn ang="0">
                  <a:pos x="104" y="494"/>
                </a:cxn>
                <a:cxn ang="0">
                  <a:pos x="78" y="509"/>
                </a:cxn>
                <a:cxn ang="0">
                  <a:pos x="57" y="537"/>
                </a:cxn>
                <a:cxn ang="0">
                  <a:pos x="78" y="564"/>
                </a:cxn>
                <a:cxn ang="0">
                  <a:pos x="78" y="592"/>
                </a:cxn>
                <a:cxn ang="0">
                  <a:pos x="68" y="631"/>
                </a:cxn>
                <a:cxn ang="0">
                  <a:pos x="39" y="635"/>
                </a:cxn>
                <a:cxn ang="0">
                  <a:pos x="25" y="646"/>
                </a:cxn>
                <a:cxn ang="0">
                  <a:pos x="4" y="646"/>
                </a:cxn>
                <a:cxn ang="0">
                  <a:pos x="0" y="664"/>
                </a:cxn>
                <a:cxn ang="0">
                  <a:pos x="13" y="664"/>
                </a:cxn>
                <a:cxn ang="0">
                  <a:pos x="278" y="613"/>
                </a:cxn>
                <a:cxn ang="0">
                  <a:pos x="1056" y="555"/>
                </a:cxn>
                <a:cxn ang="0">
                  <a:pos x="1110" y="523"/>
                </a:cxn>
              </a:cxnLst>
              <a:rect l="0" t="0" r="r" b="b"/>
              <a:pathLst>
                <a:path w="1303" h="670">
                  <a:moveTo>
                    <a:pt x="1110" y="523"/>
                  </a:moveTo>
                  <a:lnTo>
                    <a:pt x="1141" y="501"/>
                  </a:lnTo>
                  <a:lnTo>
                    <a:pt x="1156" y="487"/>
                  </a:lnTo>
                  <a:lnTo>
                    <a:pt x="1174" y="483"/>
                  </a:lnTo>
                  <a:lnTo>
                    <a:pt x="1195" y="435"/>
                  </a:lnTo>
                  <a:lnTo>
                    <a:pt x="1212" y="409"/>
                  </a:lnTo>
                  <a:lnTo>
                    <a:pt x="1267" y="385"/>
                  </a:lnTo>
                  <a:lnTo>
                    <a:pt x="1293" y="354"/>
                  </a:lnTo>
                  <a:lnTo>
                    <a:pt x="1303" y="330"/>
                  </a:lnTo>
                  <a:lnTo>
                    <a:pt x="1277" y="298"/>
                  </a:lnTo>
                  <a:lnTo>
                    <a:pt x="1250" y="269"/>
                  </a:lnTo>
                  <a:lnTo>
                    <a:pt x="1224" y="233"/>
                  </a:lnTo>
                  <a:lnTo>
                    <a:pt x="1207" y="201"/>
                  </a:lnTo>
                  <a:lnTo>
                    <a:pt x="1196" y="130"/>
                  </a:lnTo>
                  <a:lnTo>
                    <a:pt x="1199" y="127"/>
                  </a:lnTo>
                  <a:lnTo>
                    <a:pt x="1185" y="119"/>
                  </a:lnTo>
                  <a:lnTo>
                    <a:pt x="1159" y="101"/>
                  </a:lnTo>
                  <a:lnTo>
                    <a:pt x="1137" y="75"/>
                  </a:lnTo>
                  <a:lnTo>
                    <a:pt x="1124" y="55"/>
                  </a:lnTo>
                  <a:lnTo>
                    <a:pt x="1117" y="58"/>
                  </a:lnTo>
                  <a:lnTo>
                    <a:pt x="1105" y="68"/>
                  </a:lnTo>
                  <a:lnTo>
                    <a:pt x="1096" y="80"/>
                  </a:lnTo>
                  <a:lnTo>
                    <a:pt x="1087" y="87"/>
                  </a:lnTo>
                  <a:lnTo>
                    <a:pt x="1056" y="95"/>
                  </a:lnTo>
                  <a:lnTo>
                    <a:pt x="1030" y="83"/>
                  </a:lnTo>
                  <a:lnTo>
                    <a:pt x="1013" y="76"/>
                  </a:lnTo>
                  <a:lnTo>
                    <a:pt x="1008" y="77"/>
                  </a:lnTo>
                  <a:lnTo>
                    <a:pt x="999" y="90"/>
                  </a:lnTo>
                  <a:lnTo>
                    <a:pt x="992" y="97"/>
                  </a:lnTo>
                  <a:lnTo>
                    <a:pt x="980" y="104"/>
                  </a:lnTo>
                  <a:lnTo>
                    <a:pt x="973" y="88"/>
                  </a:lnTo>
                  <a:lnTo>
                    <a:pt x="959" y="81"/>
                  </a:lnTo>
                  <a:lnTo>
                    <a:pt x="942" y="77"/>
                  </a:lnTo>
                  <a:lnTo>
                    <a:pt x="915" y="75"/>
                  </a:lnTo>
                  <a:lnTo>
                    <a:pt x="904" y="62"/>
                  </a:lnTo>
                  <a:lnTo>
                    <a:pt x="895" y="43"/>
                  </a:lnTo>
                  <a:lnTo>
                    <a:pt x="872" y="22"/>
                  </a:lnTo>
                  <a:lnTo>
                    <a:pt x="848" y="0"/>
                  </a:lnTo>
                  <a:lnTo>
                    <a:pt x="841" y="7"/>
                  </a:lnTo>
                  <a:lnTo>
                    <a:pt x="817" y="16"/>
                  </a:lnTo>
                  <a:lnTo>
                    <a:pt x="788" y="7"/>
                  </a:lnTo>
                  <a:lnTo>
                    <a:pt x="773" y="12"/>
                  </a:lnTo>
                  <a:lnTo>
                    <a:pt x="781" y="30"/>
                  </a:lnTo>
                  <a:lnTo>
                    <a:pt x="792" y="43"/>
                  </a:lnTo>
                  <a:lnTo>
                    <a:pt x="786" y="52"/>
                  </a:lnTo>
                  <a:lnTo>
                    <a:pt x="792" y="84"/>
                  </a:lnTo>
                  <a:lnTo>
                    <a:pt x="783" y="93"/>
                  </a:lnTo>
                  <a:lnTo>
                    <a:pt x="759" y="93"/>
                  </a:lnTo>
                  <a:lnTo>
                    <a:pt x="740" y="105"/>
                  </a:lnTo>
                  <a:lnTo>
                    <a:pt x="690" y="111"/>
                  </a:lnTo>
                  <a:lnTo>
                    <a:pt x="687" y="118"/>
                  </a:lnTo>
                  <a:lnTo>
                    <a:pt x="687" y="129"/>
                  </a:lnTo>
                  <a:lnTo>
                    <a:pt x="683" y="140"/>
                  </a:lnTo>
                  <a:lnTo>
                    <a:pt x="683" y="161"/>
                  </a:lnTo>
                  <a:lnTo>
                    <a:pt x="673" y="180"/>
                  </a:lnTo>
                  <a:lnTo>
                    <a:pt x="661" y="202"/>
                  </a:lnTo>
                  <a:lnTo>
                    <a:pt x="651" y="215"/>
                  </a:lnTo>
                  <a:lnTo>
                    <a:pt x="634" y="219"/>
                  </a:lnTo>
                  <a:lnTo>
                    <a:pt x="619" y="242"/>
                  </a:lnTo>
                  <a:lnTo>
                    <a:pt x="616" y="262"/>
                  </a:lnTo>
                  <a:lnTo>
                    <a:pt x="608" y="281"/>
                  </a:lnTo>
                  <a:lnTo>
                    <a:pt x="575" y="286"/>
                  </a:lnTo>
                  <a:lnTo>
                    <a:pt x="564" y="284"/>
                  </a:lnTo>
                  <a:lnTo>
                    <a:pt x="551" y="265"/>
                  </a:lnTo>
                  <a:lnTo>
                    <a:pt x="541" y="247"/>
                  </a:lnTo>
                  <a:lnTo>
                    <a:pt x="533" y="247"/>
                  </a:lnTo>
                  <a:lnTo>
                    <a:pt x="527" y="265"/>
                  </a:lnTo>
                  <a:lnTo>
                    <a:pt x="516" y="284"/>
                  </a:lnTo>
                  <a:lnTo>
                    <a:pt x="511" y="301"/>
                  </a:lnTo>
                  <a:lnTo>
                    <a:pt x="507" y="320"/>
                  </a:lnTo>
                  <a:lnTo>
                    <a:pt x="487" y="317"/>
                  </a:lnTo>
                  <a:lnTo>
                    <a:pt x="472" y="301"/>
                  </a:lnTo>
                  <a:lnTo>
                    <a:pt x="454" y="301"/>
                  </a:lnTo>
                  <a:lnTo>
                    <a:pt x="440" y="312"/>
                  </a:lnTo>
                  <a:lnTo>
                    <a:pt x="422" y="316"/>
                  </a:lnTo>
                  <a:lnTo>
                    <a:pt x="422" y="338"/>
                  </a:lnTo>
                  <a:lnTo>
                    <a:pt x="411" y="345"/>
                  </a:lnTo>
                  <a:lnTo>
                    <a:pt x="394" y="329"/>
                  </a:lnTo>
                  <a:lnTo>
                    <a:pt x="373" y="316"/>
                  </a:lnTo>
                  <a:lnTo>
                    <a:pt x="348" y="316"/>
                  </a:lnTo>
                  <a:lnTo>
                    <a:pt x="330" y="316"/>
                  </a:lnTo>
                  <a:lnTo>
                    <a:pt x="315" y="334"/>
                  </a:lnTo>
                  <a:lnTo>
                    <a:pt x="273" y="337"/>
                  </a:lnTo>
                  <a:lnTo>
                    <a:pt x="269" y="362"/>
                  </a:lnTo>
                  <a:lnTo>
                    <a:pt x="253" y="362"/>
                  </a:lnTo>
                  <a:lnTo>
                    <a:pt x="237" y="372"/>
                  </a:lnTo>
                  <a:lnTo>
                    <a:pt x="233" y="388"/>
                  </a:lnTo>
                  <a:lnTo>
                    <a:pt x="236" y="401"/>
                  </a:lnTo>
                  <a:lnTo>
                    <a:pt x="242" y="413"/>
                  </a:lnTo>
                  <a:lnTo>
                    <a:pt x="247" y="427"/>
                  </a:lnTo>
                  <a:lnTo>
                    <a:pt x="230" y="435"/>
                  </a:lnTo>
                  <a:lnTo>
                    <a:pt x="197" y="448"/>
                  </a:lnTo>
                  <a:lnTo>
                    <a:pt x="183" y="462"/>
                  </a:lnTo>
                  <a:lnTo>
                    <a:pt x="186" y="485"/>
                  </a:lnTo>
                  <a:lnTo>
                    <a:pt x="193" y="510"/>
                  </a:lnTo>
                  <a:lnTo>
                    <a:pt x="185" y="517"/>
                  </a:lnTo>
                  <a:lnTo>
                    <a:pt x="167" y="517"/>
                  </a:lnTo>
                  <a:lnTo>
                    <a:pt x="153" y="517"/>
                  </a:lnTo>
                  <a:lnTo>
                    <a:pt x="129" y="502"/>
                  </a:lnTo>
                  <a:lnTo>
                    <a:pt x="104" y="494"/>
                  </a:lnTo>
                  <a:lnTo>
                    <a:pt x="94" y="498"/>
                  </a:lnTo>
                  <a:lnTo>
                    <a:pt x="78" y="509"/>
                  </a:lnTo>
                  <a:lnTo>
                    <a:pt x="65" y="517"/>
                  </a:lnTo>
                  <a:lnTo>
                    <a:pt x="57" y="537"/>
                  </a:lnTo>
                  <a:lnTo>
                    <a:pt x="58" y="548"/>
                  </a:lnTo>
                  <a:lnTo>
                    <a:pt x="78" y="564"/>
                  </a:lnTo>
                  <a:lnTo>
                    <a:pt x="78" y="571"/>
                  </a:lnTo>
                  <a:lnTo>
                    <a:pt x="78" y="592"/>
                  </a:lnTo>
                  <a:lnTo>
                    <a:pt x="78" y="620"/>
                  </a:lnTo>
                  <a:lnTo>
                    <a:pt x="68" y="631"/>
                  </a:lnTo>
                  <a:lnTo>
                    <a:pt x="56" y="635"/>
                  </a:lnTo>
                  <a:lnTo>
                    <a:pt x="39" y="635"/>
                  </a:lnTo>
                  <a:lnTo>
                    <a:pt x="32" y="641"/>
                  </a:lnTo>
                  <a:lnTo>
                    <a:pt x="25" y="646"/>
                  </a:lnTo>
                  <a:lnTo>
                    <a:pt x="21" y="646"/>
                  </a:lnTo>
                  <a:lnTo>
                    <a:pt x="4" y="646"/>
                  </a:lnTo>
                  <a:lnTo>
                    <a:pt x="0" y="653"/>
                  </a:lnTo>
                  <a:lnTo>
                    <a:pt x="0" y="664"/>
                  </a:lnTo>
                  <a:lnTo>
                    <a:pt x="4" y="670"/>
                  </a:lnTo>
                  <a:lnTo>
                    <a:pt x="13" y="664"/>
                  </a:lnTo>
                  <a:lnTo>
                    <a:pt x="285" y="660"/>
                  </a:lnTo>
                  <a:lnTo>
                    <a:pt x="278" y="613"/>
                  </a:lnTo>
                  <a:lnTo>
                    <a:pt x="788" y="583"/>
                  </a:lnTo>
                  <a:lnTo>
                    <a:pt x="1056" y="555"/>
                  </a:lnTo>
                  <a:lnTo>
                    <a:pt x="1089" y="537"/>
                  </a:lnTo>
                  <a:lnTo>
                    <a:pt x="1110" y="523"/>
                  </a:lnTo>
                  <a:close/>
                </a:path>
              </a:pathLst>
            </a:custGeom>
            <a:solidFill>
              <a:srgbClr val="C0392B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KY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" name="Freeform 46">
              <a:extLst>
                <a:ext uri="{FF2B5EF4-FFF2-40B4-BE49-F238E27FC236}">
                  <a16:creationId xmlns:a16="http://schemas.microsoft.com/office/drawing/2014/main" id="{B600FC4C-11D0-47B1-A457-FCEBE217E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570" y="3141607"/>
              <a:ext cx="816544" cy="709401"/>
            </a:xfrm>
            <a:custGeom>
              <a:avLst/>
              <a:gdLst/>
              <a:ahLst/>
              <a:cxnLst>
                <a:cxn ang="0">
                  <a:pos x="1106" y="888"/>
                </a:cxn>
                <a:cxn ang="0">
                  <a:pos x="1127" y="881"/>
                </a:cxn>
                <a:cxn ang="0">
                  <a:pos x="1138" y="876"/>
                </a:cxn>
                <a:cxn ang="0">
                  <a:pos x="1162" y="870"/>
                </a:cxn>
                <a:cxn ang="0">
                  <a:pos x="1184" y="855"/>
                </a:cxn>
                <a:cxn ang="0">
                  <a:pos x="1184" y="806"/>
                </a:cxn>
                <a:cxn ang="0">
                  <a:pos x="1164" y="783"/>
                </a:cxn>
                <a:cxn ang="0">
                  <a:pos x="1171" y="752"/>
                </a:cxn>
                <a:cxn ang="0">
                  <a:pos x="1134" y="774"/>
                </a:cxn>
                <a:cxn ang="0">
                  <a:pos x="1106" y="726"/>
                </a:cxn>
                <a:cxn ang="0">
                  <a:pos x="1116" y="680"/>
                </a:cxn>
                <a:cxn ang="0">
                  <a:pos x="1080" y="609"/>
                </a:cxn>
                <a:cxn ang="0">
                  <a:pos x="1006" y="577"/>
                </a:cxn>
                <a:cxn ang="0">
                  <a:pos x="942" y="523"/>
                </a:cxn>
                <a:cxn ang="0">
                  <a:pos x="949" y="468"/>
                </a:cxn>
                <a:cxn ang="0">
                  <a:pos x="960" y="423"/>
                </a:cxn>
                <a:cxn ang="0">
                  <a:pos x="960" y="372"/>
                </a:cxn>
                <a:cxn ang="0">
                  <a:pos x="912" y="354"/>
                </a:cxn>
                <a:cxn ang="0">
                  <a:pos x="888" y="380"/>
                </a:cxn>
                <a:cxn ang="0">
                  <a:pos x="869" y="311"/>
                </a:cxn>
                <a:cxn ang="0">
                  <a:pos x="758" y="211"/>
                </a:cxn>
                <a:cxn ang="0">
                  <a:pos x="729" y="106"/>
                </a:cxn>
                <a:cxn ang="0">
                  <a:pos x="734" y="50"/>
                </a:cxn>
                <a:cxn ang="0">
                  <a:pos x="0" y="10"/>
                </a:cxn>
                <a:cxn ang="0">
                  <a:pos x="18" y="29"/>
                </a:cxn>
                <a:cxn ang="0">
                  <a:pos x="17" y="64"/>
                </a:cxn>
                <a:cxn ang="0">
                  <a:pos x="22" y="76"/>
                </a:cxn>
                <a:cxn ang="0">
                  <a:pos x="25" y="79"/>
                </a:cxn>
                <a:cxn ang="0">
                  <a:pos x="40" y="86"/>
                </a:cxn>
                <a:cxn ang="0">
                  <a:pos x="58" y="117"/>
                </a:cxn>
                <a:cxn ang="0">
                  <a:pos x="65" y="135"/>
                </a:cxn>
                <a:cxn ang="0">
                  <a:pos x="94" y="182"/>
                </a:cxn>
                <a:cxn ang="0">
                  <a:pos x="146" y="182"/>
                </a:cxn>
                <a:cxn ang="0">
                  <a:pos x="129" y="233"/>
                </a:cxn>
                <a:cxn ang="0">
                  <a:pos x="146" y="283"/>
                </a:cxn>
                <a:cxn ang="0">
                  <a:pos x="168" y="323"/>
                </a:cxn>
                <a:cxn ang="0">
                  <a:pos x="196" y="823"/>
                </a:cxn>
                <a:cxn ang="0">
                  <a:pos x="1002" y="917"/>
                </a:cxn>
                <a:cxn ang="0">
                  <a:pos x="955" y="1030"/>
                </a:cxn>
                <a:cxn ang="0">
                  <a:pos x="1091" y="1006"/>
                </a:cxn>
                <a:cxn ang="0">
                  <a:pos x="1099" y="995"/>
                </a:cxn>
                <a:cxn ang="0">
                  <a:pos x="1106" y="988"/>
                </a:cxn>
                <a:cxn ang="0">
                  <a:pos x="1106" y="984"/>
                </a:cxn>
                <a:cxn ang="0">
                  <a:pos x="1091" y="962"/>
                </a:cxn>
                <a:cxn ang="0">
                  <a:pos x="1106" y="947"/>
                </a:cxn>
                <a:cxn ang="0">
                  <a:pos x="1107" y="917"/>
                </a:cxn>
                <a:cxn ang="0">
                  <a:pos x="1106" y="899"/>
                </a:cxn>
              </a:cxnLst>
              <a:rect l="0" t="0" r="r" b="b"/>
              <a:pathLst>
                <a:path w="1184" h="1030">
                  <a:moveTo>
                    <a:pt x="1106" y="899"/>
                  </a:moveTo>
                  <a:lnTo>
                    <a:pt x="1106" y="888"/>
                  </a:lnTo>
                  <a:lnTo>
                    <a:pt x="1110" y="881"/>
                  </a:lnTo>
                  <a:lnTo>
                    <a:pt x="1127" y="881"/>
                  </a:lnTo>
                  <a:lnTo>
                    <a:pt x="1131" y="881"/>
                  </a:lnTo>
                  <a:lnTo>
                    <a:pt x="1138" y="876"/>
                  </a:lnTo>
                  <a:lnTo>
                    <a:pt x="1145" y="870"/>
                  </a:lnTo>
                  <a:lnTo>
                    <a:pt x="1162" y="870"/>
                  </a:lnTo>
                  <a:lnTo>
                    <a:pt x="1174" y="866"/>
                  </a:lnTo>
                  <a:lnTo>
                    <a:pt x="1184" y="855"/>
                  </a:lnTo>
                  <a:lnTo>
                    <a:pt x="1184" y="827"/>
                  </a:lnTo>
                  <a:lnTo>
                    <a:pt x="1184" y="806"/>
                  </a:lnTo>
                  <a:lnTo>
                    <a:pt x="1184" y="799"/>
                  </a:lnTo>
                  <a:lnTo>
                    <a:pt x="1164" y="783"/>
                  </a:lnTo>
                  <a:lnTo>
                    <a:pt x="1163" y="772"/>
                  </a:lnTo>
                  <a:lnTo>
                    <a:pt x="1171" y="752"/>
                  </a:lnTo>
                  <a:lnTo>
                    <a:pt x="1146" y="752"/>
                  </a:lnTo>
                  <a:lnTo>
                    <a:pt x="1134" y="774"/>
                  </a:lnTo>
                  <a:lnTo>
                    <a:pt x="1134" y="752"/>
                  </a:lnTo>
                  <a:lnTo>
                    <a:pt x="1106" y="726"/>
                  </a:lnTo>
                  <a:lnTo>
                    <a:pt x="1114" y="708"/>
                  </a:lnTo>
                  <a:lnTo>
                    <a:pt x="1116" y="680"/>
                  </a:lnTo>
                  <a:lnTo>
                    <a:pt x="1098" y="632"/>
                  </a:lnTo>
                  <a:lnTo>
                    <a:pt x="1080" y="609"/>
                  </a:lnTo>
                  <a:lnTo>
                    <a:pt x="1021" y="570"/>
                  </a:lnTo>
                  <a:lnTo>
                    <a:pt x="1006" y="577"/>
                  </a:lnTo>
                  <a:lnTo>
                    <a:pt x="971" y="552"/>
                  </a:lnTo>
                  <a:lnTo>
                    <a:pt x="942" y="523"/>
                  </a:lnTo>
                  <a:lnTo>
                    <a:pt x="942" y="497"/>
                  </a:lnTo>
                  <a:lnTo>
                    <a:pt x="949" y="468"/>
                  </a:lnTo>
                  <a:lnTo>
                    <a:pt x="955" y="448"/>
                  </a:lnTo>
                  <a:lnTo>
                    <a:pt x="960" y="423"/>
                  </a:lnTo>
                  <a:lnTo>
                    <a:pt x="973" y="390"/>
                  </a:lnTo>
                  <a:lnTo>
                    <a:pt x="960" y="372"/>
                  </a:lnTo>
                  <a:lnTo>
                    <a:pt x="942" y="354"/>
                  </a:lnTo>
                  <a:lnTo>
                    <a:pt x="912" y="354"/>
                  </a:lnTo>
                  <a:lnTo>
                    <a:pt x="901" y="365"/>
                  </a:lnTo>
                  <a:lnTo>
                    <a:pt x="888" y="380"/>
                  </a:lnTo>
                  <a:lnTo>
                    <a:pt x="869" y="354"/>
                  </a:lnTo>
                  <a:lnTo>
                    <a:pt x="869" y="311"/>
                  </a:lnTo>
                  <a:lnTo>
                    <a:pt x="842" y="280"/>
                  </a:lnTo>
                  <a:lnTo>
                    <a:pt x="758" y="211"/>
                  </a:lnTo>
                  <a:lnTo>
                    <a:pt x="729" y="157"/>
                  </a:lnTo>
                  <a:lnTo>
                    <a:pt x="729" y="106"/>
                  </a:lnTo>
                  <a:lnTo>
                    <a:pt x="729" y="54"/>
                  </a:lnTo>
                  <a:lnTo>
                    <a:pt x="734" y="50"/>
                  </a:lnTo>
                  <a:lnTo>
                    <a:pt x="680" y="0"/>
                  </a:lnTo>
                  <a:lnTo>
                    <a:pt x="0" y="10"/>
                  </a:lnTo>
                  <a:lnTo>
                    <a:pt x="6" y="19"/>
                  </a:lnTo>
                  <a:lnTo>
                    <a:pt x="18" y="29"/>
                  </a:lnTo>
                  <a:lnTo>
                    <a:pt x="22" y="54"/>
                  </a:lnTo>
                  <a:lnTo>
                    <a:pt x="17" y="6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32" y="83"/>
                  </a:lnTo>
                  <a:lnTo>
                    <a:pt x="40" y="86"/>
                  </a:lnTo>
                  <a:lnTo>
                    <a:pt x="51" y="90"/>
                  </a:lnTo>
                  <a:lnTo>
                    <a:pt x="58" y="117"/>
                  </a:lnTo>
                  <a:lnTo>
                    <a:pt x="67" y="137"/>
                  </a:lnTo>
                  <a:lnTo>
                    <a:pt x="65" y="135"/>
                  </a:lnTo>
                  <a:lnTo>
                    <a:pt x="86" y="162"/>
                  </a:lnTo>
                  <a:lnTo>
                    <a:pt x="94" y="182"/>
                  </a:lnTo>
                  <a:lnTo>
                    <a:pt x="133" y="182"/>
                  </a:lnTo>
                  <a:lnTo>
                    <a:pt x="146" y="182"/>
                  </a:lnTo>
                  <a:lnTo>
                    <a:pt x="146" y="207"/>
                  </a:lnTo>
                  <a:lnTo>
                    <a:pt x="129" y="233"/>
                  </a:lnTo>
                  <a:lnTo>
                    <a:pt x="115" y="258"/>
                  </a:lnTo>
                  <a:lnTo>
                    <a:pt x="146" y="283"/>
                  </a:lnTo>
                  <a:lnTo>
                    <a:pt x="156" y="314"/>
                  </a:lnTo>
                  <a:lnTo>
                    <a:pt x="168" y="323"/>
                  </a:lnTo>
                  <a:lnTo>
                    <a:pt x="199" y="339"/>
                  </a:lnTo>
                  <a:lnTo>
                    <a:pt x="196" y="823"/>
                  </a:lnTo>
                  <a:lnTo>
                    <a:pt x="196" y="937"/>
                  </a:lnTo>
                  <a:lnTo>
                    <a:pt x="1002" y="917"/>
                  </a:lnTo>
                  <a:lnTo>
                    <a:pt x="1008" y="949"/>
                  </a:lnTo>
                  <a:lnTo>
                    <a:pt x="955" y="1030"/>
                  </a:lnTo>
                  <a:lnTo>
                    <a:pt x="1088" y="1020"/>
                  </a:lnTo>
                  <a:lnTo>
                    <a:pt x="1091" y="1006"/>
                  </a:lnTo>
                  <a:lnTo>
                    <a:pt x="1099" y="995"/>
                  </a:lnTo>
                  <a:lnTo>
                    <a:pt x="1099" y="995"/>
                  </a:lnTo>
                  <a:lnTo>
                    <a:pt x="1103" y="991"/>
                  </a:lnTo>
                  <a:lnTo>
                    <a:pt x="1106" y="988"/>
                  </a:lnTo>
                  <a:lnTo>
                    <a:pt x="1106" y="984"/>
                  </a:lnTo>
                  <a:lnTo>
                    <a:pt x="1106" y="984"/>
                  </a:lnTo>
                  <a:lnTo>
                    <a:pt x="1096" y="966"/>
                  </a:lnTo>
                  <a:lnTo>
                    <a:pt x="1091" y="962"/>
                  </a:lnTo>
                  <a:lnTo>
                    <a:pt x="1096" y="952"/>
                  </a:lnTo>
                  <a:lnTo>
                    <a:pt x="1106" y="947"/>
                  </a:lnTo>
                  <a:lnTo>
                    <a:pt x="1110" y="931"/>
                  </a:lnTo>
                  <a:lnTo>
                    <a:pt x="1107" y="917"/>
                  </a:lnTo>
                  <a:lnTo>
                    <a:pt x="1110" y="905"/>
                  </a:lnTo>
                  <a:lnTo>
                    <a:pt x="1106" y="899"/>
                  </a:lnTo>
                  <a:close/>
                </a:path>
              </a:pathLst>
            </a:custGeom>
            <a:solidFill>
              <a:srgbClr val="F39C12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" name="Freeform 47">
              <a:extLst>
                <a:ext uri="{FF2B5EF4-FFF2-40B4-BE49-F238E27FC236}">
                  <a16:creationId xmlns:a16="http://schemas.microsoft.com/office/drawing/2014/main" id="{67D2C0C3-E824-42CA-AC9E-4F6ED91E9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572" y="1782783"/>
              <a:ext cx="787529" cy="916223"/>
            </a:xfrm>
            <a:custGeom>
              <a:avLst/>
              <a:gdLst/>
              <a:ahLst/>
              <a:cxnLst>
                <a:cxn ang="0">
                  <a:pos x="764" y="737"/>
                </a:cxn>
                <a:cxn ang="0">
                  <a:pos x="789" y="584"/>
                </a:cxn>
                <a:cxn ang="0">
                  <a:pos x="930" y="440"/>
                </a:cxn>
                <a:cxn ang="0">
                  <a:pos x="1142" y="303"/>
                </a:cxn>
                <a:cxn ang="0">
                  <a:pos x="1008" y="281"/>
                </a:cxn>
                <a:cxn ang="0">
                  <a:pos x="912" y="285"/>
                </a:cxn>
                <a:cxn ang="0">
                  <a:pos x="847" y="303"/>
                </a:cxn>
                <a:cxn ang="0">
                  <a:pos x="808" y="262"/>
                </a:cxn>
                <a:cxn ang="0">
                  <a:pos x="729" y="244"/>
                </a:cxn>
                <a:cxn ang="0">
                  <a:pos x="703" y="231"/>
                </a:cxn>
                <a:cxn ang="0">
                  <a:pos x="625" y="199"/>
                </a:cxn>
                <a:cxn ang="0">
                  <a:pos x="678" y="200"/>
                </a:cxn>
                <a:cxn ang="0">
                  <a:pos x="628" y="190"/>
                </a:cxn>
                <a:cxn ang="0">
                  <a:pos x="576" y="190"/>
                </a:cxn>
                <a:cxn ang="0">
                  <a:pos x="536" y="210"/>
                </a:cxn>
                <a:cxn ang="0">
                  <a:pos x="476" y="185"/>
                </a:cxn>
                <a:cxn ang="0">
                  <a:pos x="442" y="185"/>
                </a:cxn>
                <a:cxn ang="0">
                  <a:pos x="376" y="133"/>
                </a:cxn>
                <a:cxn ang="0">
                  <a:pos x="361" y="108"/>
                </a:cxn>
                <a:cxn ang="0">
                  <a:pos x="318" y="108"/>
                </a:cxn>
                <a:cxn ang="0">
                  <a:pos x="297" y="89"/>
                </a:cxn>
                <a:cxn ang="0">
                  <a:pos x="321" y="45"/>
                </a:cxn>
                <a:cxn ang="0">
                  <a:pos x="326" y="14"/>
                </a:cxn>
                <a:cxn ang="0">
                  <a:pos x="308" y="0"/>
                </a:cxn>
                <a:cxn ang="0">
                  <a:pos x="296" y="63"/>
                </a:cxn>
                <a:cxn ang="0">
                  <a:pos x="0" y="89"/>
                </a:cxn>
                <a:cxn ang="0">
                  <a:pos x="10" y="124"/>
                </a:cxn>
                <a:cxn ang="0">
                  <a:pos x="20" y="143"/>
                </a:cxn>
                <a:cxn ang="0">
                  <a:pos x="18" y="171"/>
                </a:cxn>
                <a:cxn ang="0">
                  <a:pos x="10" y="185"/>
                </a:cxn>
                <a:cxn ang="0">
                  <a:pos x="14" y="219"/>
                </a:cxn>
                <a:cxn ang="0">
                  <a:pos x="10" y="276"/>
                </a:cxn>
                <a:cxn ang="0">
                  <a:pos x="32" y="353"/>
                </a:cxn>
                <a:cxn ang="0">
                  <a:pos x="50" y="426"/>
                </a:cxn>
                <a:cxn ang="0">
                  <a:pos x="54" y="573"/>
                </a:cxn>
                <a:cxn ang="0">
                  <a:pos x="64" y="629"/>
                </a:cxn>
                <a:cxn ang="0">
                  <a:pos x="71" y="668"/>
                </a:cxn>
                <a:cxn ang="0">
                  <a:pos x="92" y="698"/>
                </a:cxn>
                <a:cxn ang="0">
                  <a:pos x="97" y="747"/>
                </a:cxn>
                <a:cxn ang="0">
                  <a:pos x="88" y="782"/>
                </a:cxn>
                <a:cxn ang="0">
                  <a:pos x="89" y="790"/>
                </a:cxn>
                <a:cxn ang="0">
                  <a:pos x="57" y="820"/>
                </a:cxn>
                <a:cxn ang="0">
                  <a:pos x="45" y="844"/>
                </a:cxn>
                <a:cxn ang="0">
                  <a:pos x="52" y="866"/>
                </a:cxn>
                <a:cxn ang="0">
                  <a:pos x="68" y="893"/>
                </a:cxn>
                <a:cxn ang="0">
                  <a:pos x="100" y="915"/>
                </a:cxn>
                <a:cxn ang="0">
                  <a:pos x="100" y="1330"/>
                </a:cxn>
                <a:cxn ang="0">
                  <a:pos x="952" y="1280"/>
                </a:cxn>
                <a:cxn ang="0">
                  <a:pos x="911" y="1209"/>
                </a:cxn>
                <a:cxn ang="0">
                  <a:pos x="863" y="1166"/>
                </a:cxn>
                <a:cxn ang="0">
                  <a:pos x="759" y="1083"/>
                </a:cxn>
                <a:cxn ang="0">
                  <a:pos x="689" y="1037"/>
                </a:cxn>
                <a:cxn ang="0">
                  <a:pos x="703" y="872"/>
                </a:cxn>
                <a:cxn ang="0">
                  <a:pos x="669" y="847"/>
                </a:cxn>
                <a:cxn ang="0">
                  <a:pos x="700" y="777"/>
                </a:cxn>
              </a:cxnLst>
              <a:rect l="0" t="0" r="r" b="b"/>
              <a:pathLst>
                <a:path w="1142" h="1330">
                  <a:moveTo>
                    <a:pt x="700" y="777"/>
                  </a:moveTo>
                  <a:lnTo>
                    <a:pt x="764" y="737"/>
                  </a:lnTo>
                  <a:lnTo>
                    <a:pt x="765" y="608"/>
                  </a:lnTo>
                  <a:lnTo>
                    <a:pt x="789" y="584"/>
                  </a:lnTo>
                  <a:lnTo>
                    <a:pt x="883" y="496"/>
                  </a:lnTo>
                  <a:lnTo>
                    <a:pt x="930" y="440"/>
                  </a:lnTo>
                  <a:lnTo>
                    <a:pt x="1019" y="378"/>
                  </a:lnTo>
                  <a:lnTo>
                    <a:pt x="1142" y="303"/>
                  </a:lnTo>
                  <a:lnTo>
                    <a:pt x="1101" y="293"/>
                  </a:lnTo>
                  <a:lnTo>
                    <a:pt x="1008" y="281"/>
                  </a:lnTo>
                  <a:lnTo>
                    <a:pt x="930" y="269"/>
                  </a:lnTo>
                  <a:lnTo>
                    <a:pt x="912" y="285"/>
                  </a:lnTo>
                  <a:lnTo>
                    <a:pt x="891" y="303"/>
                  </a:lnTo>
                  <a:lnTo>
                    <a:pt x="847" y="303"/>
                  </a:lnTo>
                  <a:lnTo>
                    <a:pt x="833" y="278"/>
                  </a:lnTo>
                  <a:lnTo>
                    <a:pt x="808" y="262"/>
                  </a:lnTo>
                  <a:lnTo>
                    <a:pt x="748" y="244"/>
                  </a:lnTo>
                  <a:lnTo>
                    <a:pt x="729" y="244"/>
                  </a:lnTo>
                  <a:lnTo>
                    <a:pt x="711" y="236"/>
                  </a:lnTo>
                  <a:lnTo>
                    <a:pt x="703" y="231"/>
                  </a:lnTo>
                  <a:lnTo>
                    <a:pt x="654" y="222"/>
                  </a:lnTo>
                  <a:lnTo>
                    <a:pt x="625" y="199"/>
                  </a:lnTo>
                  <a:lnTo>
                    <a:pt x="658" y="210"/>
                  </a:lnTo>
                  <a:lnTo>
                    <a:pt x="678" y="200"/>
                  </a:lnTo>
                  <a:lnTo>
                    <a:pt x="657" y="190"/>
                  </a:lnTo>
                  <a:lnTo>
                    <a:pt x="628" y="190"/>
                  </a:lnTo>
                  <a:lnTo>
                    <a:pt x="600" y="190"/>
                  </a:lnTo>
                  <a:lnTo>
                    <a:pt x="576" y="190"/>
                  </a:lnTo>
                  <a:lnTo>
                    <a:pt x="547" y="196"/>
                  </a:lnTo>
                  <a:lnTo>
                    <a:pt x="536" y="210"/>
                  </a:lnTo>
                  <a:lnTo>
                    <a:pt x="511" y="210"/>
                  </a:lnTo>
                  <a:lnTo>
                    <a:pt x="476" y="185"/>
                  </a:lnTo>
                  <a:lnTo>
                    <a:pt x="461" y="185"/>
                  </a:lnTo>
                  <a:lnTo>
                    <a:pt x="442" y="185"/>
                  </a:lnTo>
                  <a:lnTo>
                    <a:pt x="399" y="176"/>
                  </a:lnTo>
                  <a:lnTo>
                    <a:pt x="376" y="133"/>
                  </a:lnTo>
                  <a:lnTo>
                    <a:pt x="376" y="126"/>
                  </a:lnTo>
                  <a:lnTo>
                    <a:pt x="361" y="108"/>
                  </a:lnTo>
                  <a:lnTo>
                    <a:pt x="340" y="108"/>
                  </a:lnTo>
                  <a:lnTo>
                    <a:pt x="318" y="108"/>
                  </a:lnTo>
                  <a:lnTo>
                    <a:pt x="303" y="108"/>
                  </a:lnTo>
                  <a:lnTo>
                    <a:pt x="297" y="89"/>
                  </a:lnTo>
                  <a:lnTo>
                    <a:pt x="315" y="64"/>
                  </a:lnTo>
                  <a:lnTo>
                    <a:pt x="321" y="45"/>
                  </a:lnTo>
                  <a:lnTo>
                    <a:pt x="340" y="27"/>
                  </a:lnTo>
                  <a:lnTo>
                    <a:pt x="326" y="14"/>
                  </a:lnTo>
                  <a:lnTo>
                    <a:pt x="326" y="7"/>
                  </a:lnTo>
                  <a:lnTo>
                    <a:pt x="308" y="0"/>
                  </a:lnTo>
                  <a:lnTo>
                    <a:pt x="308" y="56"/>
                  </a:lnTo>
                  <a:lnTo>
                    <a:pt x="296" y="63"/>
                  </a:lnTo>
                  <a:lnTo>
                    <a:pt x="288" y="89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0" y="124"/>
                  </a:lnTo>
                  <a:lnTo>
                    <a:pt x="10" y="131"/>
                  </a:lnTo>
                  <a:lnTo>
                    <a:pt x="20" y="143"/>
                  </a:lnTo>
                  <a:lnTo>
                    <a:pt x="23" y="160"/>
                  </a:lnTo>
                  <a:lnTo>
                    <a:pt x="18" y="171"/>
                  </a:lnTo>
                  <a:lnTo>
                    <a:pt x="10" y="181"/>
                  </a:lnTo>
                  <a:lnTo>
                    <a:pt x="10" y="185"/>
                  </a:lnTo>
                  <a:lnTo>
                    <a:pt x="10" y="207"/>
                  </a:lnTo>
                  <a:lnTo>
                    <a:pt x="14" y="219"/>
                  </a:lnTo>
                  <a:lnTo>
                    <a:pt x="16" y="246"/>
                  </a:lnTo>
                  <a:lnTo>
                    <a:pt x="10" y="276"/>
                  </a:lnTo>
                  <a:lnTo>
                    <a:pt x="20" y="304"/>
                  </a:lnTo>
                  <a:lnTo>
                    <a:pt x="32" y="353"/>
                  </a:lnTo>
                  <a:lnTo>
                    <a:pt x="50" y="383"/>
                  </a:lnTo>
                  <a:lnTo>
                    <a:pt x="50" y="426"/>
                  </a:lnTo>
                  <a:lnTo>
                    <a:pt x="54" y="507"/>
                  </a:lnTo>
                  <a:lnTo>
                    <a:pt x="54" y="573"/>
                  </a:lnTo>
                  <a:lnTo>
                    <a:pt x="54" y="615"/>
                  </a:lnTo>
                  <a:lnTo>
                    <a:pt x="64" y="629"/>
                  </a:lnTo>
                  <a:lnTo>
                    <a:pt x="71" y="639"/>
                  </a:lnTo>
                  <a:lnTo>
                    <a:pt x="71" y="668"/>
                  </a:lnTo>
                  <a:lnTo>
                    <a:pt x="82" y="683"/>
                  </a:lnTo>
                  <a:lnTo>
                    <a:pt x="92" y="698"/>
                  </a:lnTo>
                  <a:lnTo>
                    <a:pt x="97" y="726"/>
                  </a:lnTo>
                  <a:lnTo>
                    <a:pt x="97" y="747"/>
                  </a:lnTo>
                  <a:lnTo>
                    <a:pt x="97" y="770"/>
                  </a:lnTo>
                  <a:lnTo>
                    <a:pt x="88" y="782"/>
                  </a:lnTo>
                  <a:lnTo>
                    <a:pt x="88" y="780"/>
                  </a:lnTo>
                  <a:lnTo>
                    <a:pt x="89" y="790"/>
                  </a:lnTo>
                  <a:lnTo>
                    <a:pt x="72" y="807"/>
                  </a:lnTo>
                  <a:lnTo>
                    <a:pt x="57" y="820"/>
                  </a:lnTo>
                  <a:lnTo>
                    <a:pt x="45" y="836"/>
                  </a:lnTo>
                  <a:lnTo>
                    <a:pt x="45" y="844"/>
                  </a:lnTo>
                  <a:lnTo>
                    <a:pt x="45" y="855"/>
                  </a:lnTo>
                  <a:lnTo>
                    <a:pt x="52" y="866"/>
                  </a:lnTo>
                  <a:lnTo>
                    <a:pt x="63" y="880"/>
                  </a:lnTo>
                  <a:lnTo>
                    <a:pt x="68" y="893"/>
                  </a:lnTo>
                  <a:lnTo>
                    <a:pt x="92" y="902"/>
                  </a:lnTo>
                  <a:lnTo>
                    <a:pt x="100" y="915"/>
                  </a:lnTo>
                  <a:lnTo>
                    <a:pt x="114" y="931"/>
                  </a:lnTo>
                  <a:lnTo>
                    <a:pt x="100" y="1330"/>
                  </a:lnTo>
                  <a:lnTo>
                    <a:pt x="950" y="1313"/>
                  </a:lnTo>
                  <a:lnTo>
                    <a:pt x="952" y="1280"/>
                  </a:lnTo>
                  <a:lnTo>
                    <a:pt x="950" y="1247"/>
                  </a:lnTo>
                  <a:lnTo>
                    <a:pt x="911" y="1209"/>
                  </a:lnTo>
                  <a:lnTo>
                    <a:pt x="879" y="1187"/>
                  </a:lnTo>
                  <a:lnTo>
                    <a:pt x="863" y="1166"/>
                  </a:lnTo>
                  <a:lnTo>
                    <a:pt x="820" y="1119"/>
                  </a:lnTo>
                  <a:lnTo>
                    <a:pt x="759" y="1083"/>
                  </a:lnTo>
                  <a:lnTo>
                    <a:pt x="716" y="1061"/>
                  </a:lnTo>
                  <a:lnTo>
                    <a:pt x="689" y="1037"/>
                  </a:lnTo>
                  <a:lnTo>
                    <a:pt x="691" y="951"/>
                  </a:lnTo>
                  <a:lnTo>
                    <a:pt x="703" y="872"/>
                  </a:lnTo>
                  <a:lnTo>
                    <a:pt x="690" y="872"/>
                  </a:lnTo>
                  <a:lnTo>
                    <a:pt x="669" y="847"/>
                  </a:lnTo>
                  <a:lnTo>
                    <a:pt x="690" y="795"/>
                  </a:lnTo>
                  <a:lnTo>
                    <a:pt x="700" y="777"/>
                  </a:lnTo>
                  <a:close/>
                </a:path>
              </a:pathLst>
            </a:custGeom>
            <a:solidFill>
              <a:srgbClr val="9BBB5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MN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" name="Line 48">
              <a:extLst>
                <a:ext uri="{FF2B5EF4-FFF2-40B4-BE49-F238E27FC236}">
                  <a16:creationId xmlns:a16="http://schemas.microsoft.com/office/drawing/2014/main" id="{E750AC63-C980-4B5A-875D-563DD336E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408" y="2215043"/>
              <a:ext cx="2072" cy="2068"/>
            </a:xfrm>
            <a:prstGeom prst="line">
              <a:avLst/>
            </a:prstGeom>
            <a:solidFill>
              <a:srgbClr val="3F3F3F">
                <a:lumMod val="40000"/>
                <a:lumOff val="60000"/>
              </a:srgbClr>
            </a:solidFill>
            <a:ln w="63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8" name="Line 49">
              <a:extLst>
                <a:ext uri="{FF2B5EF4-FFF2-40B4-BE49-F238E27FC236}">
                  <a16:creationId xmlns:a16="http://schemas.microsoft.com/office/drawing/2014/main" id="{3B125FAD-090F-4FCD-A429-86E278959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408" y="2215043"/>
              <a:ext cx="2072" cy="2068"/>
            </a:xfrm>
            <a:prstGeom prst="line">
              <a:avLst/>
            </a:prstGeom>
            <a:solidFill>
              <a:srgbClr val="3F3F3F">
                <a:lumMod val="40000"/>
                <a:lumOff val="60000"/>
              </a:srgbClr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Freeform 50">
              <a:extLst>
                <a:ext uri="{FF2B5EF4-FFF2-40B4-BE49-F238E27FC236}">
                  <a16:creationId xmlns:a16="http://schemas.microsoft.com/office/drawing/2014/main" id="{7A408540-511C-47E5-9A96-B5B78C9C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856" y="2051653"/>
              <a:ext cx="924311" cy="864518"/>
            </a:xfrm>
            <a:custGeom>
              <a:avLst/>
              <a:gdLst/>
              <a:ahLst/>
              <a:cxnLst>
                <a:cxn ang="0">
                  <a:pos x="64" y="185"/>
                </a:cxn>
                <a:cxn ang="0">
                  <a:pos x="196" y="126"/>
                </a:cxn>
                <a:cxn ang="0">
                  <a:pos x="303" y="20"/>
                </a:cxn>
                <a:cxn ang="0">
                  <a:pos x="368" y="21"/>
                </a:cxn>
                <a:cxn ang="0">
                  <a:pos x="318" y="67"/>
                </a:cxn>
                <a:cxn ang="0">
                  <a:pos x="304" y="88"/>
                </a:cxn>
                <a:cxn ang="0">
                  <a:pos x="317" y="133"/>
                </a:cxn>
                <a:cxn ang="0">
                  <a:pos x="428" y="158"/>
                </a:cxn>
                <a:cxn ang="0">
                  <a:pos x="594" y="221"/>
                </a:cxn>
                <a:cxn ang="0">
                  <a:pos x="747" y="146"/>
                </a:cxn>
                <a:cxn ang="0">
                  <a:pos x="922" y="174"/>
                </a:cxn>
                <a:cxn ang="0">
                  <a:pos x="1009" y="257"/>
                </a:cxn>
                <a:cxn ang="0">
                  <a:pos x="1048" y="269"/>
                </a:cxn>
                <a:cxn ang="0">
                  <a:pos x="1073" y="251"/>
                </a:cxn>
                <a:cxn ang="0">
                  <a:pos x="1083" y="268"/>
                </a:cxn>
                <a:cxn ang="0">
                  <a:pos x="1050" y="279"/>
                </a:cxn>
                <a:cxn ang="0">
                  <a:pos x="919" y="275"/>
                </a:cxn>
                <a:cxn ang="0">
                  <a:pos x="907" y="328"/>
                </a:cxn>
                <a:cxn ang="0">
                  <a:pos x="944" y="336"/>
                </a:cxn>
                <a:cxn ang="0">
                  <a:pos x="937" y="325"/>
                </a:cxn>
                <a:cxn ang="0">
                  <a:pos x="955" y="346"/>
                </a:cxn>
                <a:cxn ang="0">
                  <a:pos x="966" y="354"/>
                </a:cxn>
                <a:cxn ang="0">
                  <a:pos x="1022" y="383"/>
                </a:cxn>
                <a:cxn ang="0">
                  <a:pos x="1137" y="482"/>
                </a:cxn>
                <a:cxn ang="0">
                  <a:pos x="1145" y="504"/>
                </a:cxn>
                <a:cxn ang="0">
                  <a:pos x="1152" y="525"/>
                </a:cxn>
                <a:cxn ang="0">
                  <a:pos x="1127" y="686"/>
                </a:cxn>
                <a:cxn ang="0">
                  <a:pos x="1094" y="725"/>
                </a:cxn>
                <a:cxn ang="0">
                  <a:pos x="1120" y="800"/>
                </a:cxn>
                <a:cxn ang="0">
                  <a:pos x="1147" y="775"/>
                </a:cxn>
                <a:cxn ang="0">
                  <a:pos x="1161" y="750"/>
                </a:cxn>
                <a:cxn ang="0">
                  <a:pos x="1174" y="725"/>
                </a:cxn>
                <a:cxn ang="0">
                  <a:pos x="1208" y="698"/>
                </a:cxn>
                <a:cxn ang="0">
                  <a:pos x="1283" y="716"/>
                </a:cxn>
                <a:cxn ang="0">
                  <a:pos x="1338" y="918"/>
                </a:cxn>
                <a:cxn ang="0">
                  <a:pos x="1298" y="990"/>
                </a:cxn>
                <a:cxn ang="0">
                  <a:pos x="1240" y="1130"/>
                </a:cxn>
                <a:cxn ang="0">
                  <a:pos x="657" y="1255"/>
                </a:cxn>
                <a:cxn ang="0">
                  <a:pos x="733" y="1012"/>
                </a:cxn>
                <a:cxn ang="0">
                  <a:pos x="669" y="834"/>
                </a:cxn>
                <a:cxn ang="0">
                  <a:pos x="676" y="723"/>
                </a:cxn>
                <a:cxn ang="0">
                  <a:pos x="704" y="586"/>
                </a:cxn>
                <a:cxn ang="0">
                  <a:pos x="775" y="491"/>
                </a:cxn>
                <a:cxn ang="0">
                  <a:pos x="783" y="565"/>
                </a:cxn>
                <a:cxn ang="0">
                  <a:pos x="797" y="566"/>
                </a:cxn>
                <a:cxn ang="0">
                  <a:pos x="818" y="516"/>
                </a:cxn>
                <a:cxn ang="0">
                  <a:pos x="864" y="432"/>
                </a:cxn>
                <a:cxn ang="0">
                  <a:pos x="875" y="358"/>
                </a:cxn>
                <a:cxn ang="0">
                  <a:pos x="901" y="342"/>
                </a:cxn>
                <a:cxn ang="0">
                  <a:pos x="836" y="283"/>
                </a:cxn>
                <a:cxn ang="0">
                  <a:pos x="653" y="336"/>
                </a:cxn>
                <a:cxn ang="0">
                  <a:pos x="611" y="342"/>
                </a:cxn>
                <a:cxn ang="0">
                  <a:pos x="553" y="350"/>
                </a:cxn>
                <a:cxn ang="0">
                  <a:pos x="490" y="497"/>
                </a:cxn>
                <a:cxn ang="0">
                  <a:pos x="436" y="437"/>
                </a:cxn>
                <a:cxn ang="0">
                  <a:pos x="309" y="353"/>
                </a:cxn>
                <a:cxn ang="0">
                  <a:pos x="170" y="310"/>
                </a:cxn>
                <a:cxn ang="0">
                  <a:pos x="42" y="265"/>
                </a:cxn>
              </a:cxnLst>
              <a:rect l="0" t="0" r="r" b="b"/>
              <a:pathLst>
                <a:path w="1338" h="1255">
                  <a:moveTo>
                    <a:pt x="0" y="237"/>
                  </a:moveTo>
                  <a:lnTo>
                    <a:pt x="10" y="226"/>
                  </a:lnTo>
                  <a:lnTo>
                    <a:pt x="28" y="226"/>
                  </a:lnTo>
                  <a:lnTo>
                    <a:pt x="50" y="215"/>
                  </a:lnTo>
                  <a:lnTo>
                    <a:pt x="59" y="203"/>
                  </a:lnTo>
                  <a:lnTo>
                    <a:pt x="64" y="185"/>
                  </a:lnTo>
                  <a:lnTo>
                    <a:pt x="82" y="172"/>
                  </a:lnTo>
                  <a:lnTo>
                    <a:pt x="93" y="167"/>
                  </a:lnTo>
                  <a:lnTo>
                    <a:pt x="110" y="167"/>
                  </a:lnTo>
                  <a:lnTo>
                    <a:pt x="136" y="167"/>
                  </a:lnTo>
                  <a:lnTo>
                    <a:pt x="152" y="157"/>
                  </a:lnTo>
                  <a:lnTo>
                    <a:pt x="196" y="126"/>
                  </a:lnTo>
                  <a:lnTo>
                    <a:pt x="213" y="122"/>
                  </a:lnTo>
                  <a:lnTo>
                    <a:pt x="227" y="101"/>
                  </a:lnTo>
                  <a:lnTo>
                    <a:pt x="245" y="81"/>
                  </a:lnTo>
                  <a:lnTo>
                    <a:pt x="263" y="67"/>
                  </a:lnTo>
                  <a:lnTo>
                    <a:pt x="286" y="40"/>
                  </a:lnTo>
                  <a:lnTo>
                    <a:pt x="303" y="20"/>
                  </a:lnTo>
                  <a:lnTo>
                    <a:pt x="329" y="4"/>
                  </a:lnTo>
                  <a:lnTo>
                    <a:pt x="358" y="0"/>
                  </a:lnTo>
                  <a:lnTo>
                    <a:pt x="371" y="0"/>
                  </a:lnTo>
                  <a:lnTo>
                    <a:pt x="396" y="10"/>
                  </a:lnTo>
                  <a:lnTo>
                    <a:pt x="388" y="15"/>
                  </a:lnTo>
                  <a:lnTo>
                    <a:pt x="368" y="21"/>
                  </a:lnTo>
                  <a:lnTo>
                    <a:pt x="353" y="28"/>
                  </a:lnTo>
                  <a:lnTo>
                    <a:pt x="356" y="35"/>
                  </a:lnTo>
                  <a:lnTo>
                    <a:pt x="328" y="65"/>
                  </a:lnTo>
                  <a:lnTo>
                    <a:pt x="328" y="65"/>
                  </a:lnTo>
                  <a:lnTo>
                    <a:pt x="322" y="67"/>
                  </a:lnTo>
                  <a:lnTo>
                    <a:pt x="318" y="67"/>
                  </a:lnTo>
                  <a:lnTo>
                    <a:pt x="317" y="68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11" y="89"/>
                  </a:lnTo>
                  <a:lnTo>
                    <a:pt x="304" y="107"/>
                  </a:lnTo>
                  <a:lnTo>
                    <a:pt x="304" y="88"/>
                  </a:lnTo>
                  <a:lnTo>
                    <a:pt x="296" y="81"/>
                  </a:lnTo>
                  <a:lnTo>
                    <a:pt x="292" y="125"/>
                  </a:lnTo>
                  <a:lnTo>
                    <a:pt x="290" y="154"/>
                  </a:lnTo>
                  <a:lnTo>
                    <a:pt x="303" y="145"/>
                  </a:lnTo>
                  <a:lnTo>
                    <a:pt x="313" y="133"/>
                  </a:lnTo>
                  <a:lnTo>
                    <a:pt x="317" y="133"/>
                  </a:lnTo>
                  <a:lnTo>
                    <a:pt x="322" y="145"/>
                  </a:lnTo>
                  <a:lnTo>
                    <a:pt x="338" y="146"/>
                  </a:lnTo>
                  <a:lnTo>
                    <a:pt x="346" y="136"/>
                  </a:lnTo>
                  <a:lnTo>
                    <a:pt x="358" y="131"/>
                  </a:lnTo>
                  <a:lnTo>
                    <a:pt x="383" y="132"/>
                  </a:lnTo>
                  <a:lnTo>
                    <a:pt x="428" y="158"/>
                  </a:lnTo>
                  <a:lnTo>
                    <a:pt x="458" y="189"/>
                  </a:lnTo>
                  <a:lnTo>
                    <a:pt x="478" y="206"/>
                  </a:lnTo>
                  <a:lnTo>
                    <a:pt x="518" y="211"/>
                  </a:lnTo>
                  <a:lnTo>
                    <a:pt x="532" y="203"/>
                  </a:lnTo>
                  <a:lnTo>
                    <a:pt x="564" y="214"/>
                  </a:lnTo>
                  <a:lnTo>
                    <a:pt x="594" y="221"/>
                  </a:lnTo>
                  <a:lnTo>
                    <a:pt x="607" y="204"/>
                  </a:lnTo>
                  <a:lnTo>
                    <a:pt x="632" y="179"/>
                  </a:lnTo>
                  <a:lnTo>
                    <a:pt x="650" y="164"/>
                  </a:lnTo>
                  <a:lnTo>
                    <a:pt x="690" y="154"/>
                  </a:lnTo>
                  <a:lnTo>
                    <a:pt x="716" y="146"/>
                  </a:lnTo>
                  <a:lnTo>
                    <a:pt x="747" y="146"/>
                  </a:lnTo>
                  <a:lnTo>
                    <a:pt x="787" y="131"/>
                  </a:lnTo>
                  <a:lnTo>
                    <a:pt x="818" y="118"/>
                  </a:lnTo>
                  <a:lnTo>
                    <a:pt x="832" y="128"/>
                  </a:lnTo>
                  <a:lnTo>
                    <a:pt x="837" y="168"/>
                  </a:lnTo>
                  <a:lnTo>
                    <a:pt x="893" y="176"/>
                  </a:lnTo>
                  <a:lnTo>
                    <a:pt x="922" y="174"/>
                  </a:lnTo>
                  <a:lnTo>
                    <a:pt x="947" y="183"/>
                  </a:lnTo>
                  <a:lnTo>
                    <a:pt x="966" y="203"/>
                  </a:lnTo>
                  <a:lnTo>
                    <a:pt x="993" y="237"/>
                  </a:lnTo>
                  <a:lnTo>
                    <a:pt x="1002" y="249"/>
                  </a:lnTo>
                  <a:lnTo>
                    <a:pt x="1002" y="249"/>
                  </a:lnTo>
                  <a:lnTo>
                    <a:pt x="1009" y="257"/>
                  </a:lnTo>
                  <a:lnTo>
                    <a:pt x="1009" y="257"/>
                  </a:lnTo>
                  <a:lnTo>
                    <a:pt x="1018" y="264"/>
                  </a:lnTo>
                  <a:lnTo>
                    <a:pt x="1022" y="268"/>
                  </a:lnTo>
                  <a:lnTo>
                    <a:pt x="1044" y="272"/>
                  </a:lnTo>
                  <a:lnTo>
                    <a:pt x="1044" y="272"/>
                  </a:lnTo>
                  <a:lnTo>
                    <a:pt x="1048" y="269"/>
                  </a:lnTo>
                  <a:lnTo>
                    <a:pt x="1051" y="265"/>
                  </a:lnTo>
                  <a:lnTo>
                    <a:pt x="1052" y="262"/>
                  </a:lnTo>
                  <a:lnTo>
                    <a:pt x="1052" y="262"/>
                  </a:lnTo>
                  <a:lnTo>
                    <a:pt x="1056" y="260"/>
                  </a:lnTo>
                  <a:lnTo>
                    <a:pt x="1063" y="256"/>
                  </a:lnTo>
                  <a:lnTo>
                    <a:pt x="1073" y="251"/>
                  </a:lnTo>
                  <a:lnTo>
                    <a:pt x="1083" y="262"/>
                  </a:lnTo>
                  <a:lnTo>
                    <a:pt x="1083" y="262"/>
                  </a:lnTo>
                  <a:lnTo>
                    <a:pt x="1086" y="264"/>
                  </a:lnTo>
                  <a:lnTo>
                    <a:pt x="1086" y="267"/>
                  </a:lnTo>
                  <a:lnTo>
                    <a:pt x="1083" y="268"/>
                  </a:lnTo>
                  <a:lnTo>
                    <a:pt x="1083" y="268"/>
                  </a:lnTo>
                  <a:lnTo>
                    <a:pt x="1079" y="271"/>
                  </a:lnTo>
                  <a:lnTo>
                    <a:pt x="1075" y="275"/>
                  </a:lnTo>
                  <a:lnTo>
                    <a:pt x="1070" y="278"/>
                  </a:lnTo>
                  <a:lnTo>
                    <a:pt x="1066" y="279"/>
                  </a:lnTo>
                  <a:lnTo>
                    <a:pt x="1066" y="279"/>
                  </a:lnTo>
                  <a:lnTo>
                    <a:pt x="1050" y="279"/>
                  </a:lnTo>
                  <a:lnTo>
                    <a:pt x="1029" y="279"/>
                  </a:lnTo>
                  <a:lnTo>
                    <a:pt x="1020" y="286"/>
                  </a:lnTo>
                  <a:lnTo>
                    <a:pt x="969" y="286"/>
                  </a:lnTo>
                  <a:lnTo>
                    <a:pt x="958" y="293"/>
                  </a:lnTo>
                  <a:lnTo>
                    <a:pt x="939" y="282"/>
                  </a:lnTo>
                  <a:lnTo>
                    <a:pt x="919" y="275"/>
                  </a:lnTo>
                  <a:lnTo>
                    <a:pt x="901" y="297"/>
                  </a:lnTo>
                  <a:lnTo>
                    <a:pt x="902" y="312"/>
                  </a:lnTo>
                  <a:lnTo>
                    <a:pt x="905" y="319"/>
                  </a:lnTo>
                  <a:lnTo>
                    <a:pt x="905" y="319"/>
                  </a:lnTo>
                  <a:lnTo>
                    <a:pt x="905" y="325"/>
                  </a:lnTo>
                  <a:lnTo>
                    <a:pt x="907" y="328"/>
                  </a:lnTo>
                  <a:lnTo>
                    <a:pt x="908" y="330"/>
                  </a:lnTo>
                  <a:lnTo>
                    <a:pt x="908" y="330"/>
                  </a:lnTo>
                  <a:lnTo>
                    <a:pt x="911" y="335"/>
                  </a:lnTo>
                  <a:lnTo>
                    <a:pt x="912" y="337"/>
                  </a:lnTo>
                  <a:lnTo>
                    <a:pt x="936" y="346"/>
                  </a:lnTo>
                  <a:lnTo>
                    <a:pt x="944" y="336"/>
                  </a:lnTo>
                  <a:lnTo>
                    <a:pt x="944" y="336"/>
                  </a:lnTo>
                  <a:lnTo>
                    <a:pt x="940" y="330"/>
                  </a:lnTo>
                  <a:lnTo>
                    <a:pt x="937" y="326"/>
                  </a:lnTo>
                  <a:lnTo>
                    <a:pt x="937" y="325"/>
                  </a:lnTo>
                  <a:lnTo>
                    <a:pt x="937" y="325"/>
                  </a:lnTo>
                  <a:lnTo>
                    <a:pt x="937" y="325"/>
                  </a:lnTo>
                  <a:lnTo>
                    <a:pt x="950" y="329"/>
                  </a:lnTo>
                  <a:lnTo>
                    <a:pt x="959" y="333"/>
                  </a:lnTo>
                  <a:lnTo>
                    <a:pt x="959" y="333"/>
                  </a:lnTo>
                  <a:lnTo>
                    <a:pt x="958" y="339"/>
                  </a:lnTo>
                  <a:lnTo>
                    <a:pt x="957" y="343"/>
                  </a:lnTo>
                  <a:lnTo>
                    <a:pt x="955" y="346"/>
                  </a:lnTo>
                  <a:lnTo>
                    <a:pt x="955" y="346"/>
                  </a:lnTo>
                  <a:lnTo>
                    <a:pt x="952" y="349"/>
                  </a:lnTo>
                  <a:lnTo>
                    <a:pt x="952" y="350"/>
                  </a:lnTo>
                  <a:lnTo>
                    <a:pt x="954" y="351"/>
                  </a:lnTo>
                  <a:lnTo>
                    <a:pt x="954" y="351"/>
                  </a:lnTo>
                  <a:lnTo>
                    <a:pt x="966" y="354"/>
                  </a:lnTo>
                  <a:lnTo>
                    <a:pt x="982" y="358"/>
                  </a:lnTo>
                  <a:lnTo>
                    <a:pt x="982" y="358"/>
                  </a:lnTo>
                  <a:lnTo>
                    <a:pt x="986" y="358"/>
                  </a:lnTo>
                  <a:lnTo>
                    <a:pt x="991" y="361"/>
                  </a:lnTo>
                  <a:lnTo>
                    <a:pt x="1000" y="365"/>
                  </a:lnTo>
                  <a:lnTo>
                    <a:pt x="1022" y="383"/>
                  </a:lnTo>
                  <a:lnTo>
                    <a:pt x="1054" y="396"/>
                  </a:lnTo>
                  <a:lnTo>
                    <a:pt x="1090" y="410"/>
                  </a:lnTo>
                  <a:lnTo>
                    <a:pt x="1127" y="446"/>
                  </a:lnTo>
                  <a:lnTo>
                    <a:pt x="1147" y="469"/>
                  </a:lnTo>
                  <a:lnTo>
                    <a:pt x="1137" y="482"/>
                  </a:lnTo>
                  <a:lnTo>
                    <a:pt x="1137" y="482"/>
                  </a:lnTo>
                  <a:lnTo>
                    <a:pt x="1134" y="482"/>
                  </a:lnTo>
                  <a:lnTo>
                    <a:pt x="1133" y="482"/>
                  </a:lnTo>
                  <a:lnTo>
                    <a:pt x="1134" y="485"/>
                  </a:lnTo>
                  <a:lnTo>
                    <a:pt x="1134" y="485"/>
                  </a:lnTo>
                  <a:lnTo>
                    <a:pt x="1141" y="497"/>
                  </a:lnTo>
                  <a:lnTo>
                    <a:pt x="1145" y="504"/>
                  </a:lnTo>
                  <a:lnTo>
                    <a:pt x="1147" y="505"/>
                  </a:lnTo>
                  <a:lnTo>
                    <a:pt x="1147" y="508"/>
                  </a:lnTo>
                  <a:lnTo>
                    <a:pt x="1147" y="508"/>
                  </a:lnTo>
                  <a:lnTo>
                    <a:pt x="1145" y="511"/>
                  </a:lnTo>
                  <a:lnTo>
                    <a:pt x="1148" y="516"/>
                  </a:lnTo>
                  <a:lnTo>
                    <a:pt x="1152" y="525"/>
                  </a:lnTo>
                  <a:lnTo>
                    <a:pt x="1159" y="576"/>
                  </a:lnTo>
                  <a:lnTo>
                    <a:pt x="1165" y="605"/>
                  </a:lnTo>
                  <a:lnTo>
                    <a:pt x="1159" y="632"/>
                  </a:lnTo>
                  <a:lnTo>
                    <a:pt x="1141" y="654"/>
                  </a:lnTo>
                  <a:lnTo>
                    <a:pt x="1127" y="686"/>
                  </a:lnTo>
                  <a:lnTo>
                    <a:pt x="1127" y="686"/>
                  </a:lnTo>
                  <a:lnTo>
                    <a:pt x="1116" y="707"/>
                  </a:lnTo>
                  <a:lnTo>
                    <a:pt x="1116" y="707"/>
                  </a:lnTo>
                  <a:lnTo>
                    <a:pt x="1104" y="715"/>
                  </a:lnTo>
                  <a:lnTo>
                    <a:pt x="1097" y="721"/>
                  </a:lnTo>
                  <a:lnTo>
                    <a:pt x="1094" y="725"/>
                  </a:lnTo>
                  <a:lnTo>
                    <a:pt x="1094" y="725"/>
                  </a:lnTo>
                  <a:lnTo>
                    <a:pt x="1093" y="729"/>
                  </a:lnTo>
                  <a:lnTo>
                    <a:pt x="1091" y="736"/>
                  </a:lnTo>
                  <a:lnTo>
                    <a:pt x="1087" y="747"/>
                  </a:lnTo>
                  <a:lnTo>
                    <a:pt x="1088" y="780"/>
                  </a:lnTo>
                  <a:lnTo>
                    <a:pt x="1095" y="793"/>
                  </a:lnTo>
                  <a:lnTo>
                    <a:pt x="1120" y="800"/>
                  </a:lnTo>
                  <a:lnTo>
                    <a:pt x="1130" y="791"/>
                  </a:lnTo>
                  <a:lnTo>
                    <a:pt x="1130" y="791"/>
                  </a:lnTo>
                  <a:lnTo>
                    <a:pt x="1133" y="787"/>
                  </a:lnTo>
                  <a:lnTo>
                    <a:pt x="1138" y="783"/>
                  </a:lnTo>
                  <a:lnTo>
                    <a:pt x="1138" y="783"/>
                  </a:lnTo>
                  <a:lnTo>
                    <a:pt x="1147" y="775"/>
                  </a:lnTo>
                  <a:lnTo>
                    <a:pt x="1147" y="775"/>
                  </a:lnTo>
                  <a:lnTo>
                    <a:pt x="1152" y="769"/>
                  </a:lnTo>
                  <a:lnTo>
                    <a:pt x="1156" y="765"/>
                  </a:lnTo>
                  <a:lnTo>
                    <a:pt x="1159" y="764"/>
                  </a:lnTo>
                  <a:lnTo>
                    <a:pt x="1159" y="764"/>
                  </a:lnTo>
                  <a:lnTo>
                    <a:pt x="1161" y="750"/>
                  </a:lnTo>
                  <a:lnTo>
                    <a:pt x="1161" y="750"/>
                  </a:lnTo>
                  <a:lnTo>
                    <a:pt x="1165" y="733"/>
                  </a:lnTo>
                  <a:lnTo>
                    <a:pt x="1165" y="733"/>
                  </a:lnTo>
                  <a:lnTo>
                    <a:pt x="1169" y="730"/>
                  </a:lnTo>
                  <a:lnTo>
                    <a:pt x="1174" y="725"/>
                  </a:lnTo>
                  <a:lnTo>
                    <a:pt x="1174" y="725"/>
                  </a:lnTo>
                  <a:lnTo>
                    <a:pt x="1181" y="716"/>
                  </a:lnTo>
                  <a:lnTo>
                    <a:pt x="1190" y="711"/>
                  </a:lnTo>
                  <a:lnTo>
                    <a:pt x="1190" y="711"/>
                  </a:lnTo>
                  <a:lnTo>
                    <a:pt x="1198" y="704"/>
                  </a:lnTo>
                  <a:lnTo>
                    <a:pt x="1208" y="698"/>
                  </a:lnTo>
                  <a:lnTo>
                    <a:pt x="1208" y="698"/>
                  </a:lnTo>
                  <a:lnTo>
                    <a:pt x="1211" y="696"/>
                  </a:lnTo>
                  <a:lnTo>
                    <a:pt x="1216" y="691"/>
                  </a:lnTo>
                  <a:lnTo>
                    <a:pt x="1223" y="686"/>
                  </a:lnTo>
                  <a:lnTo>
                    <a:pt x="1237" y="682"/>
                  </a:lnTo>
                  <a:lnTo>
                    <a:pt x="1255" y="689"/>
                  </a:lnTo>
                  <a:lnTo>
                    <a:pt x="1283" y="716"/>
                  </a:lnTo>
                  <a:lnTo>
                    <a:pt x="1301" y="757"/>
                  </a:lnTo>
                  <a:lnTo>
                    <a:pt x="1319" y="857"/>
                  </a:lnTo>
                  <a:lnTo>
                    <a:pt x="1335" y="877"/>
                  </a:lnTo>
                  <a:lnTo>
                    <a:pt x="1335" y="897"/>
                  </a:lnTo>
                  <a:lnTo>
                    <a:pt x="1335" y="897"/>
                  </a:lnTo>
                  <a:lnTo>
                    <a:pt x="1338" y="918"/>
                  </a:lnTo>
                  <a:lnTo>
                    <a:pt x="1338" y="918"/>
                  </a:lnTo>
                  <a:lnTo>
                    <a:pt x="1338" y="931"/>
                  </a:lnTo>
                  <a:lnTo>
                    <a:pt x="1338" y="955"/>
                  </a:lnTo>
                  <a:lnTo>
                    <a:pt x="1338" y="990"/>
                  </a:lnTo>
                  <a:lnTo>
                    <a:pt x="1305" y="990"/>
                  </a:lnTo>
                  <a:lnTo>
                    <a:pt x="1298" y="990"/>
                  </a:lnTo>
                  <a:lnTo>
                    <a:pt x="1297" y="1002"/>
                  </a:lnTo>
                  <a:lnTo>
                    <a:pt x="1281" y="1026"/>
                  </a:lnTo>
                  <a:lnTo>
                    <a:pt x="1279" y="1047"/>
                  </a:lnTo>
                  <a:lnTo>
                    <a:pt x="1269" y="1063"/>
                  </a:lnTo>
                  <a:lnTo>
                    <a:pt x="1251" y="1084"/>
                  </a:lnTo>
                  <a:lnTo>
                    <a:pt x="1240" y="1130"/>
                  </a:lnTo>
                  <a:lnTo>
                    <a:pt x="1240" y="1158"/>
                  </a:lnTo>
                  <a:lnTo>
                    <a:pt x="1223" y="1180"/>
                  </a:lnTo>
                  <a:lnTo>
                    <a:pt x="1208" y="1208"/>
                  </a:lnTo>
                  <a:lnTo>
                    <a:pt x="994" y="1244"/>
                  </a:lnTo>
                  <a:lnTo>
                    <a:pt x="988" y="1233"/>
                  </a:lnTo>
                  <a:lnTo>
                    <a:pt x="657" y="1255"/>
                  </a:lnTo>
                  <a:lnTo>
                    <a:pt x="679" y="1234"/>
                  </a:lnTo>
                  <a:lnTo>
                    <a:pt x="690" y="1215"/>
                  </a:lnTo>
                  <a:lnTo>
                    <a:pt x="708" y="1180"/>
                  </a:lnTo>
                  <a:lnTo>
                    <a:pt x="728" y="1140"/>
                  </a:lnTo>
                  <a:lnTo>
                    <a:pt x="739" y="1095"/>
                  </a:lnTo>
                  <a:lnTo>
                    <a:pt x="733" y="1012"/>
                  </a:lnTo>
                  <a:lnTo>
                    <a:pt x="730" y="974"/>
                  </a:lnTo>
                  <a:lnTo>
                    <a:pt x="715" y="944"/>
                  </a:lnTo>
                  <a:lnTo>
                    <a:pt x="694" y="908"/>
                  </a:lnTo>
                  <a:lnTo>
                    <a:pt x="676" y="887"/>
                  </a:lnTo>
                  <a:lnTo>
                    <a:pt x="662" y="857"/>
                  </a:lnTo>
                  <a:lnTo>
                    <a:pt x="669" y="834"/>
                  </a:lnTo>
                  <a:lnTo>
                    <a:pt x="682" y="822"/>
                  </a:lnTo>
                  <a:lnTo>
                    <a:pt x="682" y="802"/>
                  </a:lnTo>
                  <a:lnTo>
                    <a:pt x="669" y="766"/>
                  </a:lnTo>
                  <a:lnTo>
                    <a:pt x="658" y="754"/>
                  </a:lnTo>
                  <a:lnTo>
                    <a:pt x="669" y="744"/>
                  </a:lnTo>
                  <a:lnTo>
                    <a:pt x="676" y="723"/>
                  </a:lnTo>
                  <a:lnTo>
                    <a:pt x="682" y="700"/>
                  </a:lnTo>
                  <a:lnTo>
                    <a:pt x="689" y="684"/>
                  </a:lnTo>
                  <a:lnTo>
                    <a:pt x="690" y="644"/>
                  </a:lnTo>
                  <a:lnTo>
                    <a:pt x="683" y="628"/>
                  </a:lnTo>
                  <a:lnTo>
                    <a:pt x="690" y="604"/>
                  </a:lnTo>
                  <a:lnTo>
                    <a:pt x="704" y="586"/>
                  </a:lnTo>
                  <a:lnTo>
                    <a:pt x="711" y="566"/>
                  </a:lnTo>
                  <a:lnTo>
                    <a:pt x="712" y="543"/>
                  </a:lnTo>
                  <a:lnTo>
                    <a:pt x="733" y="540"/>
                  </a:lnTo>
                  <a:lnTo>
                    <a:pt x="761" y="541"/>
                  </a:lnTo>
                  <a:lnTo>
                    <a:pt x="771" y="504"/>
                  </a:lnTo>
                  <a:lnTo>
                    <a:pt x="775" y="491"/>
                  </a:lnTo>
                  <a:lnTo>
                    <a:pt x="786" y="489"/>
                  </a:lnTo>
                  <a:lnTo>
                    <a:pt x="796" y="532"/>
                  </a:lnTo>
                  <a:lnTo>
                    <a:pt x="776" y="554"/>
                  </a:lnTo>
                  <a:lnTo>
                    <a:pt x="780" y="562"/>
                  </a:lnTo>
                  <a:lnTo>
                    <a:pt x="780" y="562"/>
                  </a:lnTo>
                  <a:lnTo>
                    <a:pt x="783" y="565"/>
                  </a:lnTo>
                  <a:lnTo>
                    <a:pt x="786" y="568"/>
                  </a:lnTo>
                  <a:lnTo>
                    <a:pt x="789" y="569"/>
                  </a:lnTo>
                  <a:lnTo>
                    <a:pt x="789" y="569"/>
                  </a:lnTo>
                  <a:lnTo>
                    <a:pt x="793" y="569"/>
                  </a:lnTo>
                  <a:lnTo>
                    <a:pt x="793" y="569"/>
                  </a:lnTo>
                  <a:lnTo>
                    <a:pt x="797" y="566"/>
                  </a:lnTo>
                  <a:lnTo>
                    <a:pt x="801" y="564"/>
                  </a:lnTo>
                  <a:lnTo>
                    <a:pt x="803" y="561"/>
                  </a:lnTo>
                  <a:lnTo>
                    <a:pt x="803" y="561"/>
                  </a:lnTo>
                  <a:lnTo>
                    <a:pt x="807" y="546"/>
                  </a:lnTo>
                  <a:lnTo>
                    <a:pt x="812" y="539"/>
                  </a:lnTo>
                  <a:lnTo>
                    <a:pt x="818" y="516"/>
                  </a:lnTo>
                  <a:lnTo>
                    <a:pt x="814" y="501"/>
                  </a:lnTo>
                  <a:lnTo>
                    <a:pt x="816" y="485"/>
                  </a:lnTo>
                  <a:lnTo>
                    <a:pt x="816" y="464"/>
                  </a:lnTo>
                  <a:lnTo>
                    <a:pt x="832" y="444"/>
                  </a:lnTo>
                  <a:lnTo>
                    <a:pt x="840" y="436"/>
                  </a:lnTo>
                  <a:lnTo>
                    <a:pt x="864" y="432"/>
                  </a:lnTo>
                  <a:lnTo>
                    <a:pt x="872" y="421"/>
                  </a:lnTo>
                  <a:lnTo>
                    <a:pt x="854" y="405"/>
                  </a:lnTo>
                  <a:lnTo>
                    <a:pt x="848" y="393"/>
                  </a:lnTo>
                  <a:lnTo>
                    <a:pt x="858" y="378"/>
                  </a:lnTo>
                  <a:lnTo>
                    <a:pt x="869" y="364"/>
                  </a:lnTo>
                  <a:lnTo>
                    <a:pt x="875" y="358"/>
                  </a:lnTo>
                  <a:lnTo>
                    <a:pt x="872" y="349"/>
                  </a:lnTo>
                  <a:lnTo>
                    <a:pt x="875" y="346"/>
                  </a:lnTo>
                  <a:lnTo>
                    <a:pt x="875" y="346"/>
                  </a:lnTo>
                  <a:lnTo>
                    <a:pt x="880" y="344"/>
                  </a:lnTo>
                  <a:lnTo>
                    <a:pt x="880" y="344"/>
                  </a:lnTo>
                  <a:lnTo>
                    <a:pt x="901" y="342"/>
                  </a:lnTo>
                  <a:lnTo>
                    <a:pt x="909" y="339"/>
                  </a:lnTo>
                  <a:lnTo>
                    <a:pt x="900" y="324"/>
                  </a:lnTo>
                  <a:lnTo>
                    <a:pt x="883" y="314"/>
                  </a:lnTo>
                  <a:lnTo>
                    <a:pt x="871" y="303"/>
                  </a:lnTo>
                  <a:lnTo>
                    <a:pt x="857" y="293"/>
                  </a:lnTo>
                  <a:lnTo>
                    <a:pt x="836" y="283"/>
                  </a:lnTo>
                  <a:lnTo>
                    <a:pt x="793" y="281"/>
                  </a:lnTo>
                  <a:lnTo>
                    <a:pt x="762" y="300"/>
                  </a:lnTo>
                  <a:lnTo>
                    <a:pt x="741" y="314"/>
                  </a:lnTo>
                  <a:lnTo>
                    <a:pt x="711" y="319"/>
                  </a:lnTo>
                  <a:lnTo>
                    <a:pt x="669" y="322"/>
                  </a:lnTo>
                  <a:lnTo>
                    <a:pt x="653" y="336"/>
                  </a:lnTo>
                  <a:lnTo>
                    <a:pt x="630" y="374"/>
                  </a:lnTo>
                  <a:lnTo>
                    <a:pt x="603" y="394"/>
                  </a:lnTo>
                  <a:lnTo>
                    <a:pt x="597" y="390"/>
                  </a:lnTo>
                  <a:lnTo>
                    <a:pt x="605" y="374"/>
                  </a:lnTo>
                  <a:lnTo>
                    <a:pt x="619" y="355"/>
                  </a:lnTo>
                  <a:lnTo>
                    <a:pt x="611" y="342"/>
                  </a:lnTo>
                  <a:lnTo>
                    <a:pt x="594" y="354"/>
                  </a:lnTo>
                  <a:lnTo>
                    <a:pt x="586" y="357"/>
                  </a:lnTo>
                  <a:lnTo>
                    <a:pt x="575" y="374"/>
                  </a:lnTo>
                  <a:lnTo>
                    <a:pt x="565" y="383"/>
                  </a:lnTo>
                  <a:lnTo>
                    <a:pt x="561" y="383"/>
                  </a:lnTo>
                  <a:lnTo>
                    <a:pt x="553" y="350"/>
                  </a:lnTo>
                  <a:lnTo>
                    <a:pt x="547" y="349"/>
                  </a:lnTo>
                  <a:lnTo>
                    <a:pt x="535" y="376"/>
                  </a:lnTo>
                  <a:lnTo>
                    <a:pt x="532" y="396"/>
                  </a:lnTo>
                  <a:lnTo>
                    <a:pt x="513" y="421"/>
                  </a:lnTo>
                  <a:lnTo>
                    <a:pt x="499" y="471"/>
                  </a:lnTo>
                  <a:lnTo>
                    <a:pt x="490" y="497"/>
                  </a:lnTo>
                  <a:lnTo>
                    <a:pt x="461" y="521"/>
                  </a:lnTo>
                  <a:lnTo>
                    <a:pt x="453" y="504"/>
                  </a:lnTo>
                  <a:lnTo>
                    <a:pt x="450" y="471"/>
                  </a:lnTo>
                  <a:lnTo>
                    <a:pt x="445" y="464"/>
                  </a:lnTo>
                  <a:lnTo>
                    <a:pt x="435" y="450"/>
                  </a:lnTo>
                  <a:lnTo>
                    <a:pt x="436" y="437"/>
                  </a:lnTo>
                  <a:lnTo>
                    <a:pt x="433" y="410"/>
                  </a:lnTo>
                  <a:lnTo>
                    <a:pt x="421" y="396"/>
                  </a:lnTo>
                  <a:lnTo>
                    <a:pt x="393" y="376"/>
                  </a:lnTo>
                  <a:lnTo>
                    <a:pt x="381" y="358"/>
                  </a:lnTo>
                  <a:lnTo>
                    <a:pt x="352" y="353"/>
                  </a:lnTo>
                  <a:lnTo>
                    <a:pt x="309" y="353"/>
                  </a:lnTo>
                  <a:lnTo>
                    <a:pt x="297" y="346"/>
                  </a:lnTo>
                  <a:lnTo>
                    <a:pt x="271" y="344"/>
                  </a:lnTo>
                  <a:lnTo>
                    <a:pt x="235" y="339"/>
                  </a:lnTo>
                  <a:lnTo>
                    <a:pt x="229" y="329"/>
                  </a:lnTo>
                  <a:lnTo>
                    <a:pt x="202" y="318"/>
                  </a:lnTo>
                  <a:lnTo>
                    <a:pt x="170" y="310"/>
                  </a:lnTo>
                  <a:lnTo>
                    <a:pt x="138" y="301"/>
                  </a:lnTo>
                  <a:lnTo>
                    <a:pt x="102" y="287"/>
                  </a:lnTo>
                  <a:lnTo>
                    <a:pt x="75" y="275"/>
                  </a:lnTo>
                  <a:lnTo>
                    <a:pt x="60" y="275"/>
                  </a:lnTo>
                  <a:lnTo>
                    <a:pt x="50" y="275"/>
                  </a:lnTo>
                  <a:lnTo>
                    <a:pt x="42" y="265"/>
                  </a:lnTo>
                  <a:lnTo>
                    <a:pt x="35" y="253"/>
                  </a:lnTo>
                  <a:lnTo>
                    <a:pt x="0" y="243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9BBB5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MI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Freeform 51">
              <a:extLst>
                <a:ext uri="{FF2B5EF4-FFF2-40B4-BE49-F238E27FC236}">
                  <a16:creationId xmlns:a16="http://schemas.microsoft.com/office/drawing/2014/main" id="{6B724CD8-F489-4F7F-B533-A90F7C4D0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727" y="2155063"/>
              <a:ext cx="644530" cy="680446"/>
            </a:xfrm>
            <a:custGeom>
              <a:avLst/>
              <a:gdLst/>
              <a:ahLst/>
              <a:cxnLst>
                <a:cxn ang="0">
                  <a:pos x="815" y="300"/>
                </a:cxn>
                <a:cxn ang="0">
                  <a:pos x="801" y="246"/>
                </a:cxn>
                <a:cxn ang="0">
                  <a:pos x="732" y="203"/>
                </a:cxn>
                <a:cxn ang="0">
                  <a:pos x="651" y="194"/>
                </a:cxn>
                <a:cxn ang="0">
                  <a:pos x="582" y="168"/>
                </a:cxn>
                <a:cxn ang="0">
                  <a:pos x="482" y="137"/>
                </a:cxn>
                <a:cxn ang="0">
                  <a:pos x="430" y="125"/>
                </a:cxn>
                <a:cxn ang="0">
                  <a:pos x="380" y="93"/>
                </a:cxn>
                <a:cxn ang="0">
                  <a:pos x="361" y="83"/>
                </a:cxn>
                <a:cxn ang="0">
                  <a:pos x="324" y="79"/>
                </a:cxn>
                <a:cxn ang="0">
                  <a:pos x="312" y="67"/>
                </a:cxn>
                <a:cxn ang="0">
                  <a:pos x="326" y="10"/>
                </a:cxn>
                <a:cxn ang="0">
                  <a:pos x="283" y="15"/>
                </a:cxn>
                <a:cxn ang="0">
                  <a:pos x="217" y="42"/>
                </a:cxn>
                <a:cxn ang="0">
                  <a:pos x="153" y="72"/>
                </a:cxn>
                <a:cxn ang="0">
                  <a:pos x="96" y="68"/>
                </a:cxn>
                <a:cxn ang="0">
                  <a:pos x="21" y="255"/>
                </a:cxn>
                <a:cxn ang="0">
                  <a:pos x="34" y="332"/>
                </a:cxn>
                <a:cxn ang="0">
                  <a:pos x="47" y="521"/>
                </a:cxn>
                <a:cxn ang="0">
                  <a:pos x="194" y="626"/>
                </a:cxn>
                <a:cxn ang="0">
                  <a:pos x="281" y="707"/>
                </a:cxn>
                <a:cxn ang="0">
                  <a:pos x="292" y="804"/>
                </a:cxn>
                <a:cxn ang="0">
                  <a:pos x="303" y="869"/>
                </a:cxn>
                <a:cxn ang="0">
                  <a:pos x="312" y="944"/>
                </a:cxn>
                <a:cxn ang="0">
                  <a:pos x="346" y="952"/>
                </a:cxn>
                <a:cxn ang="0">
                  <a:pos x="360" y="959"/>
                </a:cxn>
                <a:cxn ang="0">
                  <a:pos x="380" y="972"/>
                </a:cxn>
                <a:cxn ang="0">
                  <a:pos x="856" y="906"/>
                </a:cxn>
                <a:cxn ang="0">
                  <a:pos x="829" y="797"/>
                </a:cxn>
                <a:cxn ang="0">
                  <a:pos x="849" y="722"/>
                </a:cxn>
                <a:cxn ang="0">
                  <a:pos x="845" y="651"/>
                </a:cxn>
                <a:cxn ang="0">
                  <a:pos x="856" y="608"/>
                </a:cxn>
                <a:cxn ang="0">
                  <a:pos x="863" y="562"/>
                </a:cxn>
                <a:cxn ang="0">
                  <a:pos x="876" y="489"/>
                </a:cxn>
                <a:cxn ang="0">
                  <a:pos x="919" y="394"/>
                </a:cxn>
                <a:cxn ang="0">
                  <a:pos x="934" y="366"/>
                </a:cxn>
                <a:cxn ang="0">
                  <a:pos x="934" y="340"/>
                </a:cxn>
                <a:cxn ang="0">
                  <a:pos x="904" y="368"/>
                </a:cxn>
                <a:cxn ang="0">
                  <a:pos x="870" y="428"/>
                </a:cxn>
                <a:cxn ang="0">
                  <a:pos x="822" y="469"/>
                </a:cxn>
                <a:cxn ang="0">
                  <a:pos x="780" y="496"/>
                </a:cxn>
                <a:cxn ang="0">
                  <a:pos x="811" y="433"/>
                </a:cxn>
                <a:cxn ang="0">
                  <a:pos x="834" y="403"/>
                </a:cxn>
                <a:cxn ang="0">
                  <a:pos x="836" y="361"/>
                </a:cxn>
              </a:cxnLst>
              <a:rect l="0" t="0" r="r" b="b"/>
              <a:pathLst>
                <a:path w="934" h="988">
                  <a:moveTo>
                    <a:pt x="830" y="321"/>
                  </a:moveTo>
                  <a:lnTo>
                    <a:pt x="825" y="314"/>
                  </a:lnTo>
                  <a:lnTo>
                    <a:pt x="815" y="300"/>
                  </a:lnTo>
                  <a:lnTo>
                    <a:pt x="816" y="287"/>
                  </a:lnTo>
                  <a:lnTo>
                    <a:pt x="813" y="260"/>
                  </a:lnTo>
                  <a:lnTo>
                    <a:pt x="801" y="246"/>
                  </a:lnTo>
                  <a:lnTo>
                    <a:pt x="773" y="226"/>
                  </a:lnTo>
                  <a:lnTo>
                    <a:pt x="761" y="208"/>
                  </a:lnTo>
                  <a:lnTo>
                    <a:pt x="732" y="203"/>
                  </a:lnTo>
                  <a:lnTo>
                    <a:pt x="689" y="203"/>
                  </a:lnTo>
                  <a:lnTo>
                    <a:pt x="677" y="196"/>
                  </a:lnTo>
                  <a:lnTo>
                    <a:pt x="651" y="194"/>
                  </a:lnTo>
                  <a:lnTo>
                    <a:pt x="615" y="189"/>
                  </a:lnTo>
                  <a:lnTo>
                    <a:pt x="609" y="179"/>
                  </a:lnTo>
                  <a:lnTo>
                    <a:pt x="582" y="168"/>
                  </a:lnTo>
                  <a:lnTo>
                    <a:pt x="550" y="160"/>
                  </a:lnTo>
                  <a:lnTo>
                    <a:pt x="518" y="151"/>
                  </a:lnTo>
                  <a:lnTo>
                    <a:pt x="482" y="137"/>
                  </a:lnTo>
                  <a:lnTo>
                    <a:pt x="455" y="125"/>
                  </a:lnTo>
                  <a:lnTo>
                    <a:pt x="440" y="125"/>
                  </a:lnTo>
                  <a:lnTo>
                    <a:pt x="430" y="125"/>
                  </a:lnTo>
                  <a:lnTo>
                    <a:pt x="422" y="115"/>
                  </a:lnTo>
                  <a:lnTo>
                    <a:pt x="415" y="103"/>
                  </a:lnTo>
                  <a:lnTo>
                    <a:pt x="380" y="93"/>
                  </a:lnTo>
                  <a:lnTo>
                    <a:pt x="380" y="89"/>
                  </a:lnTo>
                  <a:lnTo>
                    <a:pt x="378" y="89"/>
                  </a:lnTo>
                  <a:lnTo>
                    <a:pt x="361" y="83"/>
                  </a:lnTo>
                  <a:lnTo>
                    <a:pt x="347" y="72"/>
                  </a:lnTo>
                  <a:lnTo>
                    <a:pt x="336" y="67"/>
                  </a:lnTo>
                  <a:lnTo>
                    <a:pt x="324" y="79"/>
                  </a:lnTo>
                  <a:lnTo>
                    <a:pt x="311" y="82"/>
                  </a:lnTo>
                  <a:lnTo>
                    <a:pt x="305" y="75"/>
                  </a:lnTo>
                  <a:lnTo>
                    <a:pt x="312" y="67"/>
                  </a:lnTo>
                  <a:lnTo>
                    <a:pt x="314" y="38"/>
                  </a:lnTo>
                  <a:lnTo>
                    <a:pt x="319" y="29"/>
                  </a:lnTo>
                  <a:lnTo>
                    <a:pt x="326" y="10"/>
                  </a:lnTo>
                  <a:lnTo>
                    <a:pt x="312" y="0"/>
                  </a:lnTo>
                  <a:lnTo>
                    <a:pt x="300" y="4"/>
                  </a:lnTo>
                  <a:lnTo>
                    <a:pt x="283" y="15"/>
                  </a:lnTo>
                  <a:lnTo>
                    <a:pt x="262" y="18"/>
                  </a:lnTo>
                  <a:lnTo>
                    <a:pt x="242" y="28"/>
                  </a:lnTo>
                  <a:lnTo>
                    <a:pt x="217" y="42"/>
                  </a:lnTo>
                  <a:lnTo>
                    <a:pt x="181" y="58"/>
                  </a:lnTo>
                  <a:lnTo>
                    <a:pt x="169" y="74"/>
                  </a:lnTo>
                  <a:lnTo>
                    <a:pt x="153" y="72"/>
                  </a:lnTo>
                  <a:lnTo>
                    <a:pt x="128" y="63"/>
                  </a:lnTo>
                  <a:lnTo>
                    <a:pt x="114" y="49"/>
                  </a:lnTo>
                  <a:lnTo>
                    <a:pt x="96" y="68"/>
                  </a:lnTo>
                  <a:lnTo>
                    <a:pt x="95" y="197"/>
                  </a:lnTo>
                  <a:lnTo>
                    <a:pt x="31" y="237"/>
                  </a:lnTo>
                  <a:lnTo>
                    <a:pt x="21" y="255"/>
                  </a:lnTo>
                  <a:lnTo>
                    <a:pt x="0" y="307"/>
                  </a:lnTo>
                  <a:lnTo>
                    <a:pt x="21" y="332"/>
                  </a:lnTo>
                  <a:lnTo>
                    <a:pt x="34" y="332"/>
                  </a:lnTo>
                  <a:lnTo>
                    <a:pt x="22" y="411"/>
                  </a:lnTo>
                  <a:lnTo>
                    <a:pt x="20" y="497"/>
                  </a:lnTo>
                  <a:lnTo>
                    <a:pt x="47" y="521"/>
                  </a:lnTo>
                  <a:lnTo>
                    <a:pt x="90" y="543"/>
                  </a:lnTo>
                  <a:lnTo>
                    <a:pt x="151" y="579"/>
                  </a:lnTo>
                  <a:lnTo>
                    <a:pt x="194" y="626"/>
                  </a:lnTo>
                  <a:lnTo>
                    <a:pt x="210" y="647"/>
                  </a:lnTo>
                  <a:lnTo>
                    <a:pt x="242" y="669"/>
                  </a:lnTo>
                  <a:lnTo>
                    <a:pt x="281" y="707"/>
                  </a:lnTo>
                  <a:lnTo>
                    <a:pt x="283" y="740"/>
                  </a:lnTo>
                  <a:lnTo>
                    <a:pt x="281" y="773"/>
                  </a:lnTo>
                  <a:lnTo>
                    <a:pt x="292" y="804"/>
                  </a:lnTo>
                  <a:lnTo>
                    <a:pt x="303" y="820"/>
                  </a:lnTo>
                  <a:lnTo>
                    <a:pt x="303" y="852"/>
                  </a:lnTo>
                  <a:lnTo>
                    <a:pt x="303" y="869"/>
                  </a:lnTo>
                  <a:lnTo>
                    <a:pt x="303" y="895"/>
                  </a:lnTo>
                  <a:lnTo>
                    <a:pt x="312" y="923"/>
                  </a:lnTo>
                  <a:lnTo>
                    <a:pt x="312" y="944"/>
                  </a:lnTo>
                  <a:lnTo>
                    <a:pt x="336" y="944"/>
                  </a:lnTo>
                  <a:lnTo>
                    <a:pt x="336" y="944"/>
                  </a:lnTo>
                  <a:lnTo>
                    <a:pt x="346" y="952"/>
                  </a:lnTo>
                  <a:lnTo>
                    <a:pt x="354" y="958"/>
                  </a:lnTo>
                  <a:lnTo>
                    <a:pt x="360" y="959"/>
                  </a:lnTo>
                  <a:lnTo>
                    <a:pt x="360" y="959"/>
                  </a:lnTo>
                  <a:lnTo>
                    <a:pt x="365" y="962"/>
                  </a:lnTo>
                  <a:lnTo>
                    <a:pt x="372" y="966"/>
                  </a:lnTo>
                  <a:lnTo>
                    <a:pt x="380" y="972"/>
                  </a:lnTo>
                  <a:lnTo>
                    <a:pt x="394" y="988"/>
                  </a:lnTo>
                  <a:lnTo>
                    <a:pt x="856" y="962"/>
                  </a:lnTo>
                  <a:lnTo>
                    <a:pt x="856" y="906"/>
                  </a:lnTo>
                  <a:lnTo>
                    <a:pt x="856" y="890"/>
                  </a:lnTo>
                  <a:lnTo>
                    <a:pt x="831" y="831"/>
                  </a:lnTo>
                  <a:lnTo>
                    <a:pt x="829" y="797"/>
                  </a:lnTo>
                  <a:lnTo>
                    <a:pt x="831" y="762"/>
                  </a:lnTo>
                  <a:lnTo>
                    <a:pt x="843" y="734"/>
                  </a:lnTo>
                  <a:lnTo>
                    <a:pt x="849" y="722"/>
                  </a:lnTo>
                  <a:lnTo>
                    <a:pt x="856" y="707"/>
                  </a:lnTo>
                  <a:lnTo>
                    <a:pt x="845" y="682"/>
                  </a:lnTo>
                  <a:lnTo>
                    <a:pt x="845" y="651"/>
                  </a:lnTo>
                  <a:lnTo>
                    <a:pt x="848" y="630"/>
                  </a:lnTo>
                  <a:lnTo>
                    <a:pt x="856" y="618"/>
                  </a:lnTo>
                  <a:lnTo>
                    <a:pt x="856" y="608"/>
                  </a:lnTo>
                  <a:lnTo>
                    <a:pt x="876" y="591"/>
                  </a:lnTo>
                  <a:lnTo>
                    <a:pt x="876" y="582"/>
                  </a:lnTo>
                  <a:lnTo>
                    <a:pt x="863" y="562"/>
                  </a:lnTo>
                  <a:lnTo>
                    <a:pt x="865" y="547"/>
                  </a:lnTo>
                  <a:lnTo>
                    <a:pt x="869" y="512"/>
                  </a:lnTo>
                  <a:lnTo>
                    <a:pt x="876" y="489"/>
                  </a:lnTo>
                  <a:lnTo>
                    <a:pt x="891" y="459"/>
                  </a:lnTo>
                  <a:lnTo>
                    <a:pt x="911" y="412"/>
                  </a:lnTo>
                  <a:lnTo>
                    <a:pt x="919" y="394"/>
                  </a:lnTo>
                  <a:lnTo>
                    <a:pt x="919" y="382"/>
                  </a:lnTo>
                  <a:lnTo>
                    <a:pt x="934" y="373"/>
                  </a:lnTo>
                  <a:lnTo>
                    <a:pt x="934" y="366"/>
                  </a:lnTo>
                  <a:lnTo>
                    <a:pt x="934" y="358"/>
                  </a:lnTo>
                  <a:lnTo>
                    <a:pt x="934" y="348"/>
                  </a:lnTo>
                  <a:lnTo>
                    <a:pt x="934" y="340"/>
                  </a:lnTo>
                  <a:lnTo>
                    <a:pt x="934" y="328"/>
                  </a:lnTo>
                  <a:lnTo>
                    <a:pt x="917" y="347"/>
                  </a:lnTo>
                  <a:lnTo>
                    <a:pt x="904" y="368"/>
                  </a:lnTo>
                  <a:lnTo>
                    <a:pt x="897" y="387"/>
                  </a:lnTo>
                  <a:lnTo>
                    <a:pt x="886" y="416"/>
                  </a:lnTo>
                  <a:lnTo>
                    <a:pt x="870" y="428"/>
                  </a:lnTo>
                  <a:lnTo>
                    <a:pt x="841" y="440"/>
                  </a:lnTo>
                  <a:lnTo>
                    <a:pt x="830" y="459"/>
                  </a:lnTo>
                  <a:lnTo>
                    <a:pt x="822" y="469"/>
                  </a:lnTo>
                  <a:lnTo>
                    <a:pt x="815" y="489"/>
                  </a:lnTo>
                  <a:lnTo>
                    <a:pt x="794" y="511"/>
                  </a:lnTo>
                  <a:lnTo>
                    <a:pt x="780" y="496"/>
                  </a:lnTo>
                  <a:lnTo>
                    <a:pt x="795" y="478"/>
                  </a:lnTo>
                  <a:lnTo>
                    <a:pt x="808" y="446"/>
                  </a:lnTo>
                  <a:lnTo>
                    <a:pt x="811" y="433"/>
                  </a:lnTo>
                  <a:lnTo>
                    <a:pt x="813" y="421"/>
                  </a:lnTo>
                  <a:lnTo>
                    <a:pt x="825" y="411"/>
                  </a:lnTo>
                  <a:lnTo>
                    <a:pt x="834" y="403"/>
                  </a:lnTo>
                  <a:lnTo>
                    <a:pt x="837" y="393"/>
                  </a:lnTo>
                  <a:lnTo>
                    <a:pt x="831" y="369"/>
                  </a:lnTo>
                  <a:lnTo>
                    <a:pt x="836" y="361"/>
                  </a:lnTo>
                  <a:lnTo>
                    <a:pt x="833" y="354"/>
                  </a:lnTo>
                  <a:lnTo>
                    <a:pt x="830" y="321"/>
                  </a:lnTo>
                  <a:close/>
                </a:path>
              </a:pathLst>
            </a:custGeom>
            <a:solidFill>
              <a:srgbClr val="9BBB5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Freeform 52">
              <a:extLst>
                <a:ext uri="{FF2B5EF4-FFF2-40B4-BE49-F238E27FC236}">
                  <a16:creationId xmlns:a16="http://schemas.microsoft.com/office/drawing/2014/main" id="{7A7BF99C-E80C-476D-9F46-47ED73ED7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907" y="2800350"/>
              <a:ext cx="511894" cy="591513"/>
            </a:xfrm>
            <a:custGeom>
              <a:avLst/>
              <a:gdLst/>
              <a:ahLst/>
              <a:cxnLst>
                <a:cxn ang="0">
                  <a:pos x="623" y="43"/>
                </a:cxn>
                <a:cxn ang="0">
                  <a:pos x="554" y="93"/>
                </a:cxn>
                <a:cxn ang="0">
                  <a:pos x="512" y="125"/>
                </a:cxn>
                <a:cxn ang="0">
                  <a:pos x="482" y="144"/>
                </a:cxn>
                <a:cxn ang="0">
                  <a:pos x="451" y="144"/>
                </a:cxn>
                <a:cxn ang="0">
                  <a:pos x="402" y="178"/>
                </a:cxn>
                <a:cxn ang="0">
                  <a:pos x="376" y="178"/>
                </a:cxn>
                <a:cxn ang="0">
                  <a:pos x="353" y="168"/>
                </a:cxn>
                <a:cxn ang="0">
                  <a:pos x="326" y="158"/>
                </a:cxn>
                <a:cxn ang="0">
                  <a:pos x="297" y="147"/>
                </a:cxn>
                <a:cxn ang="0">
                  <a:pos x="253" y="129"/>
                </a:cxn>
                <a:cxn ang="0">
                  <a:pos x="0" y="157"/>
                </a:cxn>
                <a:cxn ang="0">
                  <a:pos x="87" y="745"/>
                </a:cxn>
                <a:cxn ang="0">
                  <a:pos x="118" y="729"/>
                </a:cxn>
                <a:cxn ang="0">
                  <a:pos x="165" y="772"/>
                </a:cxn>
                <a:cxn ang="0">
                  <a:pos x="185" y="804"/>
                </a:cxn>
                <a:cxn ang="0">
                  <a:pos x="229" y="810"/>
                </a:cxn>
                <a:cxn ang="0">
                  <a:pos x="250" y="833"/>
                </a:cxn>
                <a:cxn ang="0">
                  <a:pos x="269" y="819"/>
                </a:cxn>
                <a:cxn ang="0">
                  <a:pos x="283" y="805"/>
                </a:cxn>
                <a:cxn ang="0">
                  <a:pos x="326" y="824"/>
                </a:cxn>
                <a:cxn ang="0">
                  <a:pos x="366" y="809"/>
                </a:cxn>
                <a:cxn ang="0">
                  <a:pos x="387" y="787"/>
                </a:cxn>
                <a:cxn ang="0">
                  <a:pos x="407" y="804"/>
                </a:cxn>
                <a:cxn ang="0">
                  <a:pos x="455" y="848"/>
                </a:cxn>
                <a:cxn ang="0">
                  <a:pos x="466" y="859"/>
                </a:cxn>
                <a:cxn ang="0">
                  <a:pos x="504" y="816"/>
                </a:cxn>
                <a:cxn ang="0">
                  <a:pos x="518" y="779"/>
                </a:cxn>
                <a:cxn ang="0">
                  <a:pos x="548" y="708"/>
                </a:cxn>
                <a:cxn ang="0">
                  <a:pos x="573" y="712"/>
                </a:cxn>
                <a:cxn ang="0">
                  <a:pos x="593" y="638"/>
                </a:cxn>
                <a:cxn ang="0">
                  <a:pos x="647" y="605"/>
                </a:cxn>
                <a:cxn ang="0">
                  <a:pos x="706" y="543"/>
                </a:cxn>
                <a:cxn ang="0">
                  <a:pos x="716" y="498"/>
                </a:cxn>
                <a:cxn ang="0">
                  <a:pos x="720" y="427"/>
                </a:cxn>
                <a:cxn ang="0">
                  <a:pos x="731" y="384"/>
                </a:cxn>
                <a:cxn ang="0">
                  <a:pos x="731" y="334"/>
                </a:cxn>
                <a:cxn ang="0">
                  <a:pos x="731" y="305"/>
                </a:cxn>
                <a:cxn ang="0">
                  <a:pos x="694" y="0"/>
                </a:cxn>
              </a:cxnLst>
              <a:rect l="0" t="0" r="r" b="b"/>
              <a:pathLst>
                <a:path w="742" h="859">
                  <a:moveTo>
                    <a:pt x="662" y="25"/>
                  </a:moveTo>
                  <a:lnTo>
                    <a:pt x="623" y="43"/>
                  </a:lnTo>
                  <a:lnTo>
                    <a:pt x="591" y="72"/>
                  </a:lnTo>
                  <a:lnTo>
                    <a:pt x="554" y="93"/>
                  </a:lnTo>
                  <a:lnTo>
                    <a:pt x="526" y="115"/>
                  </a:lnTo>
                  <a:lnTo>
                    <a:pt x="512" y="125"/>
                  </a:lnTo>
                  <a:lnTo>
                    <a:pt x="495" y="133"/>
                  </a:lnTo>
                  <a:lnTo>
                    <a:pt x="482" y="144"/>
                  </a:lnTo>
                  <a:lnTo>
                    <a:pt x="466" y="144"/>
                  </a:lnTo>
                  <a:lnTo>
                    <a:pt x="451" y="144"/>
                  </a:lnTo>
                  <a:lnTo>
                    <a:pt x="425" y="161"/>
                  </a:lnTo>
                  <a:lnTo>
                    <a:pt x="402" y="178"/>
                  </a:lnTo>
                  <a:lnTo>
                    <a:pt x="387" y="178"/>
                  </a:lnTo>
                  <a:lnTo>
                    <a:pt x="376" y="178"/>
                  </a:lnTo>
                  <a:lnTo>
                    <a:pt x="371" y="178"/>
                  </a:lnTo>
                  <a:lnTo>
                    <a:pt x="353" y="168"/>
                  </a:lnTo>
                  <a:lnTo>
                    <a:pt x="337" y="157"/>
                  </a:lnTo>
                  <a:lnTo>
                    <a:pt x="326" y="158"/>
                  </a:lnTo>
                  <a:lnTo>
                    <a:pt x="308" y="154"/>
                  </a:lnTo>
                  <a:lnTo>
                    <a:pt x="297" y="147"/>
                  </a:lnTo>
                  <a:lnTo>
                    <a:pt x="276" y="133"/>
                  </a:lnTo>
                  <a:lnTo>
                    <a:pt x="253" y="129"/>
                  </a:lnTo>
                  <a:lnTo>
                    <a:pt x="214" y="121"/>
                  </a:lnTo>
                  <a:lnTo>
                    <a:pt x="0" y="157"/>
                  </a:lnTo>
                  <a:lnTo>
                    <a:pt x="58" y="736"/>
                  </a:lnTo>
                  <a:lnTo>
                    <a:pt x="87" y="745"/>
                  </a:lnTo>
                  <a:lnTo>
                    <a:pt x="111" y="736"/>
                  </a:lnTo>
                  <a:lnTo>
                    <a:pt x="118" y="729"/>
                  </a:lnTo>
                  <a:lnTo>
                    <a:pt x="142" y="751"/>
                  </a:lnTo>
                  <a:lnTo>
                    <a:pt x="165" y="772"/>
                  </a:lnTo>
                  <a:lnTo>
                    <a:pt x="174" y="791"/>
                  </a:lnTo>
                  <a:lnTo>
                    <a:pt x="185" y="804"/>
                  </a:lnTo>
                  <a:lnTo>
                    <a:pt x="212" y="806"/>
                  </a:lnTo>
                  <a:lnTo>
                    <a:pt x="229" y="810"/>
                  </a:lnTo>
                  <a:lnTo>
                    <a:pt x="243" y="817"/>
                  </a:lnTo>
                  <a:lnTo>
                    <a:pt x="250" y="833"/>
                  </a:lnTo>
                  <a:lnTo>
                    <a:pt x="262" y="826"/>
                  </a:lnTo>
                  <a:lnTo>
                    <a:pt x="269" y="819"/>
                  </a:lnTo>
                  <a:lnTo>
                    <a:pt x="278" y="806"/>
                  </a:lnTo>
                  <a:lnTo>
                    <a:pt x="283" y="805"/>
                  </a:lnTo>
                  <a:lnTo>
                    <a:pt x="300" y="812"/>
                  </a:lnTo>
                  <a:lnTo>
                    <a:pt x="326" y="824"/>
                  </a:lnTo>
                  <a:lnTo>
                    <a:pt x="357" y="816"/>
                  </a:lnTo>
                  <a:lnTo>
                    <a:pt x="366" y="809"/>
                  </a:lnTo>
                  <a:lnTo>
                    <a:pt x="375" y="797"/>
                  </a:lnTo>
                  <a:lnTo>
                    <a:pt x="387" y="787"/>
                  </a:lnTo>
                  <a:lnTo>
                    <a:pt x="394" y="784"/>
                  </a:lnTo>
                  <a:lnTo>
                    <a:pt x="407" y="804"/>
                  </a:lnTo>
                  <a:lnTo>
                    <a:pt x="429" y="830"/>
                  </a:lnTo>
                  <a:lnTo>
                    <a:pt x="455" y="848"/>
                  </a:lnTo>
                  <a:lnTo>
                    <a:pt x="469" y="856"/>
                  </a:lnTo>
                  <a:lnTo>
                    <a:pt x="466" y="859"/>
                  </a:lnTo>
                  <a:lnTo>
                    <a:pt x="482" y="842"/>
                  </a:lnTo>
                  <a:lnTo>
                    <a:pt x="504" y="816"/>
                  </a:lnTo>
                  <a:lnTo>
                    <a:pt x="518" y="801"/>
                  </a:lnTo>
                  <a:lnTo>
                    <a:pt x="518" y="779"/>
                  </a:lnTo>
                  <a:lnTo>
                    <a:pt x="527" y="719"/>
                  </a:lnTo>
                  <a:lnTo>
                    <a:pt x="548" y="708"/>
                  </a:lnTo>
                  <a:lnTo>
                    <a:pt x="565" y="719"/>
                  </a:lnTo>
                  <a:lnTo>
                    <a:pt x="573" y="712"/>
                  </a:lnTo>
                  <a:lnTo>
                    <a:pt x="580" y="661"/>
                  </a:lnTo>
                  <a:lnTo>
                    <a:pt x="593" y="638"/>
                  </a:lnTo>
                  <a:lnTo>
                    <a:pt x="618" y="605"/>
                  </a:lnTo>
                  <a:lnTo>
                    <a:pt x="647" y="605"/>
                  </a:lnTo>
                  <a:lnTo>
                    <a:pt x="666" y="584"/>
                  </a:lnTo>
                  <a:lnTo>
                    <a:pt x="706" y="543"/>
                  </a:lnTo>
                  <a:lnTo>
                    <a:pt x="716" y="519"/>
                  </a:lnTo>
                  <a:lnTo>
                    <a:pt x="716" y="498"/>
                  </a:lnTo>
                  <a:lnTo>
                    <a:pt x="720" y="458"/>
                  </a:lnTo>
                  <a:lnTo>
                    <a:pt x="720" y="427"/>
                  </a:lnTo>
                  <a:lnTo>
                    <a:pt x="731" y="409"/>
                  </a:lnTo>
                  <a:lnTo>
                    <a:pt x="731" y="384"/>
                  </a:lnTo>
                  <a:lnTo>
                    <a:pt x="731" y="344"/>
                  </a:lnTo>
                  <a:lnTo>
                    <a:pt x="731" y="334"/>
                  </a:lnTo>
                  <a:lnTo>
                    <a:pt x="720" y="318"/>
                  </a:lnTo>
                  <a:lnTo>
                    <a:pt x="731" y="305"/>
                  </a:lnTo>
                  <a:lnTo>
                    <a:pt x="742" y="298"/>
                  </a:lnTo>
                  <a:lnTo>
                    <a:pt x="694" y="0"/>
                  </a:lnTo>
                  <a:lnTo>
                    <a:pt x="662" y="25"/>
                  </a:lnTo>
                  <a:close/>
                </a:path>
              </a:pathLst>
            </a:custGeom>
            <a:solidFill>
              <a:srgbClr val="9BBB5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OH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Freeform 53">
              <a:extLst>
                <a:ext uri="{FF2B5EF4-FFF2-40B4-BE49-F238E27FC236}">
                  <a16:creationId xmlns:a16="http://schemas.microsoft.com/office/drawing/2014/main" id="{CCA7C807-B6E0-424F-8DCE-CADD9C2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933" y="2901693"/>
              <a:ext cx="422438" cy="651490"/>
            </a:xfrm>
            <a:custGeom>
              <a:avLst/>
              <a:gdLst/>
              <a:ahLst/>
              <a:cxnLst>
                <a:cxn ang="0">
                  <a:pos x="30" y="920"/>
                </a:cxn>
                <a:cxn ang="0">
                  <a:pos x="87" y="899"/>
                </a:cxn>
                <a:cxn ang="0">
                  <a:pos x="130" y="899"/>
                </a:cxn>
                <a:cxn ang="0">
                  <a:pos x="168" y="928"/>
                </a:cxn>
                <a:cxn ang="0">
                  <a:pos x="179" y="899"/>
                </a:cxn>
                <a:cxn ang="0">
                  <a:pos x="211" y="884"/>
                </a:cxn>
                <a:cxn ang="0">
                  <a:pos x="244" y="900"/>
                </a:cxn>
                <a:cxn ang="0">
                  <a:pos x="268" y="884"/>
                </a:cxn>
                <a:cxn ang="0">
                  <a:pos x="284" y="848"/>
                </a:cxn>
                <a:cxn ang="0">
                  <a:pos x="298" y="830"/>
                </a:cxn>
                <a:cxn ang="0">
                  <a:pos x="321" y="867"/>
                </a:cxn>
                <a:cxn ang="0">
                  <a:pos x="365" y="864"/>
                </a:cxn>
                <a:cxn ang="0">
                  <a:pos x="376" y="825"/>
                </a:cxn>
                <a:cxn ang="0">
                  <a:pos x="408" y="798"/>
                </a:cxn>
                <a:cxn ang="0">
                  <a:pos x="430" y="763"/>
                </a:cxn>
                <a:cxn ang="0">
                  <a:pos x="440" y="723"/>
                </a:cxn>
                <a:cxn ang="0">
                  <a:pos x="444" y="701"/>
                </a:cxn>
                <a:cxn ang="0">
                  <a:pos x="497" y="688"/>
                </a:cxn>
                <a:cxn ang="0">
                  <a:pos x="540" y="676"/>
                </a:cxn>
                <a:cxn ang="0">
                  <a:pos x="543" y="635"/>
                </a:cxn>
                <a:cxn ang="0">
                  <a:pos x="538" y="613"/>
                </a:cxn>
                <a:cxn ang="0">
                  <a:pos x="545" y="590"/>
                </a:cxn>
                <a:cxn ang="0">
                  <a:pos x="481" y="0"/>
                </a:cxn>
                <a:cxn ang="0">
                  <a:pos x="144" y="27"/>
                </a:cxn>
                <a:cxn ang="0">
                  <a:pos x="83" y="68"/>
                </a:cxn>
                <a:cxn ang="0">
                  <a:pos x="44" y="68"/>
                </a:cxn>
                <a:cxn ang="0">
                  <a:pos x="58" y="583"/>
                </a:cxn>
                <a:cxn ang="0">
                  <a:pos x="58" y="624"/>
                </a:cxn>
                <a:cxn ang="0">
                  <a:pos x="82" y="683"/>
                </a:cxn>
                <a:cxn ang="0">
                  <a:pos x="85" y="735"/>
                </a:cxn>
                <a:cxn ang="0">
                  <a:pos x="62" y="773"/>
                </a:cxn>
                <a:cxn ang="0">
                  <a:pos x="46" y="809"/>
                </a:cxn>
                <a:cxn ang="0">
                  <a:pos x="21" y="859"/>
                </a:cxn>
                <a:cxn ang="0">
                  <a:pos x="0" y="887"/>
                </a:cxn>
                <a:cxn ang="0">
                  <a:pos x="8" y="941"/>
                </a:cxn>
                <a:cxn ang="0">
                  <a:pos x="10" y="945"/>
                </a:cxn>
              </a:cxnLst>
              <a:rect l="0" t="0" r="r" b="b"/>
              <a:pathLst>
                <a:path w="549" h="945">
                  <a:moveTo>
                    <a:pt x="26" y="945"/>
                  </a:moveTo>
                  <a:lnTo>
                    <a:pt x="30" y="920"/>
                  </a:lnTo>
                  <a:lnTo>
                    <a:pt x="72" y="917"/>
                  </a:lnTo>
                  <a:lnTo>
                    <a:pt x="87" y="899"/>
                  </a:lnTo>
                  <a:lnTo>
                    <a:pt x="105" y="899"/>
                  </a:lnTo>
                  <a:lnTo>
                    <a:pt x="130" y="899"/>
                  </a:lnTo>
                  <a:lnTo>
                    <a:pt x="151" y="912"/>
                  </a:lnTo>
                  <a:lnTo>
                    <a:pt x="168" y="928"/>
                  </a:lnTo>
                  <a:lnTo>
                    <a:pt x="179" y="921"/>
                  </a:lnTo>
                  <a:lnTo>
                    <a:pt x="179" y="899"/>
                  </a:lnTo>
                  <a:lnTo>
                    <a:pt x="197" y="895"/>
                  </a:lnTo>
                  <a:lnTo>
                    <a:pt x="211" y="884"/>
                  </a:lnTo>
                  <a:lnTo>
                    <a:pt x="229" y="884"/>
                  </a:lnTo>
                  <a:lnTo>
                    <a:pt x="244" y="900"/>
                  </a:lnTo>
                  <a:lnTo>
                    <a:pt x="264" y="903"/>
                  </a:lnTo>
                  <a:lnTo>
                    <a:pt x="268" y="884"/>
                  </a:lnTo>
                  <a:lnTo>
                    <a:pt x="273" y="867"/>
                  </a:lnTo>
                  <a:lnTo>
                    <a:pt x="284" y="848"/>
                  </a:lnTo>
                  <a:lnTo>
                    <a:pt x="290" y="830"/>
                  </a:lnTo>
                  <a:lnTo>
                    <a:pt x="298" y="830"/>
                  </a:lnTo>
                  <a:lnTo>
                    <a:pt x="308" y="848"/>
                  </a:lnTo>
                  <a:lnTo>
                    <a:pt x="321" y="867"/>
                  </a:lnTo>
                  <a:lnTo>
                    <a:pt x="332" y="869"/>
                  </a:lnTo>
                  <a:lnTo>
                    <a:pt x="365" y="864"/>
                  </a:lnTo>
                  <a:lnTo>
                    <a:pt x="373" y="845"/>
                  </a:lnTo>
                  <a:lnTo>
                    <a:pt x="376" y="825"/>
                  </a:lnTo>
                  <a:lnTo>
                    <a:pt x="391" y="802"/>
                  </a:lnTo>
                  <a:lnTo>
                    <a:pt x="408" y="798"/>
                  </a:lnTo>
                  <a:lnTo>
                    <a:pt x="418" y="785"/>
                  </a:lnTo>
                  <a:lnTo>
                    <a:pt x="430" y="763"/>
                  </a:lnTo>
                  <a:lnTo>
                    <a:pt x="440" y="744"/>
                  </a:lnTo>
                  <a:lnTo>
                    <a:pt x="440" y="723"/>
                  </a:lnTo>
                  <a:lnTo>
                    <a:pt x="444" y="712"/>
                  </a:lnTo>
                  <a:lnTo>
                    <a:pt x="444" y="701"/>
                  </a:lnTo>
                  <a:lnTo>
                    <a:pt x="447" y="694"/>
                  </a:lnTo>
                  <a:lnTo>
                    <a:pt x="497" y="688"/>
                  </a:lnTo>
                  <a:lnTo>
                    <a:pt x="516" y="676"/>
                  </a:lnTo>
                  <a:lnTo>
                    <a:pt x="540" y="676"/>
                  </a:lnTo>
                  <a:lnTo>
                    <a:pt x="549" y="667"/>
                  </a:lnTo>
                  <a:lnTo>
                    <a:pt x="543" y="635"/>
                  </a:lnTo>
                  <a:lnTo>
                    <a:pt x="549" y="626"/>
                  </a:lnTo>
                  <a:lnTo>
                    <a:pt x="538" y="613"/>
                  </a:lnTo>
                  <a:lnTo>
                    <a:pt x="530" y="595"/>
                  </a:lnTo>
                  <a:lnTo>
                    <a:pt x="545" y="590"/>
                  </a:lnTo>
                  <a:lnTo>
                    <a:pt x="487" y="11"/>
                  </a:lnTo>
                  <a:lnTo>
                    <a:pt x="481" y="0"/>
                  </a:lnTo>
                  <a:lnTo>
                    <a:pt x="150" y="22"/>
                  </a:lnTo>
                  <a:lnTo>
                    <a:pt x="144" y="27"/>
                  </a:lnTo>
                  <a:lnTo>
                    <a:pt x="110" y="51"/>
                  </a:lnTo>
                  <a:lnTo>
                    <a:pt x="83" y="68"/>
                  </a:lnTo>
                  <a:lnTo>
                    <a:pt x="69" y="76"/>
                  </a:lnTo>
                  <a:lnTo>
                    <a:pt x="44" y="68"/>
                  </a:lnTo>
                  <a:lnTo>
                    <a:pt x="64" y="569"/>
                  </a:lnTo>
                  <a:lnTo>
                    <a:pt x="58" y="583"/>
                  </a:lnTo>
                  <a:lnTo>
                    <a:pt x="55" y="601"/>
                  </a:lnTo>
                  <a:lnTo>
                    <a:pt x="58" y="624"/>
                  </a:lnTo>
                  <a:lnTo>
                    <a:pt x="62" y="646"/>
                  </a:lnTo>
                  <a:lnTo>
                    <a:pt x="82" y="683"/>
                  </a:lnTo>
                  <a:lnTo>
                    <a:pt x="90" y="719"/>
                  </a:lnTo>
                  <a:lnTo>
                    <a:pt x="85" y="735"/>
                  </a:lnTo>
                  <a:lnTo>
                    <a:pt x="72" y="751"/>
                  </a:lnTo>
                  <a:lnTo>
                    <a:pt x="62" y="773"/>
                  </a:lnTo>
                  <a:lnTo>
                    <a:pt x="58" y="798"/>
                  </a:lnTo>
                  <a:lnTo>
                    <a:pt x="46" y="809"/>
                  </a:lnTo>
                  <a:lnTo>
                    <a:pt x="24" y="828"/>
                  </a:lnTo>
                  <a:lnTo>
                    <a:pt x="21" y="859"/>
                  </a:lnTo>
                  <a:lnTo>
                    <a:pt x="11" y="869"/>
                  </a:lnTo>
                  <a:lnTo>
                    <a:pt x="0" y="887"/>
                  </a:lnTo>
                  <a:lnTo>
                    <a:pt x="4" y="916"/>
                  </a:lnTo>
                  <a:lnTo>
                    <a:pt x="8" y="941"/>
                  </a:lnTo>
                  <a:lnTo>
                    <a:pt x="10" y="945"/>
                  </a:lnTo>
                  <a:lnTo>
                    <a:pt x="10" y="945"/>
                  </a:lnTo>
                  <a:lnTo>
                    <a:pt x="26" y="945"/>
                  </a:lnTo>
                  <a:close/>
                </a:path>
              </a:pathLst>
            </a:custGeom>
            <a:solidFill>
              <a:srgbClr val="9BBB5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Freeform 54">
              <a:extLst>
                <a:ext uri="{FF2B5EF4-FFF2-40B4-BE49-F238E27FC236}">
                  <a16:creationId xmlns:a16="http://schemas.microsoft.com/office/drawing/2014/main" id="{AF599DB7-F5A1-479C-AF45-09966DB60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175" y="2816895"/>
              <a:ext cx="489098" cy="858312"/>
            </a:xfrm>
            <a:custGeom>
              <a:avLst/>
              <a:gdLst/>
              <a:ahLst/>
              <a:cxnLst>
                <a:cxn ang="0">
                  <a:pos x="481" y="1198"/>
                </a:cxn>
                <a:cxn ang="0">
                  <a:pos x="530" y="1221"/>
                </a:cxn>
                <a:cxn ang="0">
                  <a:pos x="562" y="1221"/>
                </a:cxn>
                <a:cxn ang="0">
                  <a:pos x="563" y="1189"/>
                </a:cxn>
                <a:cxn ang="0">
                  <a:pos x="574" y="1152"/>
                </a:cxn>
                <a:cxn ang="0">
                  <a:pos x="624" y="1131"/>
                </a:cxn>
                <a:cxn ang="0">
                  <a:pos x="613" y="1105"/>
                </a:cxn>
                <a:cxn ang="0">
                  <a:pos x="614" y="1076"/>
                </a:cxn>
                <a:cxn ang="0">
                  <a:pos x="630" y="1066"/>
                </a:cxn>
                <a:cxn ang="0">
                  <a:pos x="624" y="1037"/>
                </a:cxn>
                <a:cxn ang="0">
                  <a:pos x="631" y="990"/>
                </a:cxn>
                <a:cxn ang="0">
                  <a:pos x="644" y="949"/>
                </a:cxn>
                <a:cxn ang="0">
                  <a:pos x="678" y="919"/>
                </a:cxn>
                <a:cxn ang="0">
                  <a:pos x="692" y="872"/>
                </a:cxn>
                <a:cxn ang="0">
                  <a:pos x="710" y="840"/>
                </a:cxn>
                <a:cxn ang="0">
                  <a:pos x="682" y="767"/>
                </a:cxn>
                <a:cxn ang="0">
                  <a:pos x="675" y="722"/>
                </a:cxn>
                <a:cxn ang="0">
                  <a:pos x="684" y="690"/>
                </a:cxn>
                <a:cxn ang="0">
                  <a:pos x="667" y="189"/>
                </a:cxn>
                <a:cxn ang="0">
                  <a:pos x="637" y="143"/>
                </a:cxn>
                <a:cxn ang="0">
                  <a:pos x="620" y="94"/>
                </a:cxn>
                <a:cxn ang="0">
                  <a:pos x="589" y="18"/>
                </a:cxn>
                <a:cxn ang="0">
                  <a:pos x="127" y="26"/>
                </a:cxn>
                <a:cxn ang="0">
                  <a:pos x="120" y="18"/>
                </a:cxn>
                <a:cxn ang="0">
                  <a:pos x="113" y="46"/>
                </a:cxn>
                <a:cxn ang="0">
                  <a:pos x="154" y="80"/>
                </a:cxn>
                <a:cxn ang="0">
                  <a:pos x="206" y="130"/>
                </a:cxn>
                <a:cxn ang="0">
                  <a:pos x="201" y="176"/>
                </a:cxn>
                <a:cxn ang="0">
                  <a:pos x="172" y="237"/>
                </a:cxn>
                <a:cxn ang="0">
                  <a:pos x="145" y="259"/>
                </a:cxn>
                <a:cxn ang="0">
                  <a:pos x="84" y="273"/>
                </a:cxn>
                <a:cxn ang="0">
                  <a:pos x="62" y="302"/>
                </a:cxn>
                <a:cxn ang="0">
                  <a:pos x="84" y="357"/>
                </a:cxn>
                <a:cxn ang="0">
                  <a:pos x="73" y="387"/>
                </a:cxn>
                <a:cxn ang="0">
                  <a:pos x="59" y="422"/>
                </a:cxn>
                <a:cxn ang="0">
                  <a:pos x="12" y="473"/>
                </a:cxn>
                <a:cxn ang="0">
                  <a:pos x="0" y="523"/>
                </a:cxn>
                <a:cxn ang="0">
                  <a:pos x="0" y="626"/>
                </a:cxn>
                <a:cxn ang="0">
                  <a:pos x="113" y="749"/>
                </a:cxn>
                <a:cxn ang="0">
                  <a:pos x="140" y="823"/>
                </a:cxn>
                <a:cxn ang="0">
                  <a:pos x="172" y="834"/>
                </a:cxn>
                <a:cxn ang="0">
                  <a:pos x="213" y="823"/>
                </a:cxn>
                <a:cxn ang="0">
                  <a:pos x="244" y="859"/>
                </a:cxn>
                <a:cxn ang="0">
                  <a:pos x="226" y="917"/>
                </a:cxn>
                <a:cxn ang="0">
                  <a:pos x="213" y="966"/>
                </a:cxn>
                <a:cxn ang="0">
                  <a:pos x="242" y="1021"/>
                </a:cxn>
                <a:cxn ang="0">
                  <a:pos x="292" y="1039"/>
                </a:cxn>
                <a:cxn ang="0">
                  <a:pos x="369" y="1101"/>
                </a:cxn>
                <a:cxn ang="0">
                  <a:pos x="385" y="1177"/>
                </a:cxn>
                <a:cxn ang="0">
                  <a:pos x="405" y="1221"/>
                </a:cxn>
                <a:cxn ang="0">
                  <a:pos x="417" y="1221"/>
                </a:cxn>
                <a:cxn ang="0">
                  <a:pos x="455" y="1213"/>
                </a:cxn>
              </a:cxnLst>
              <a:rect l="0" t="0" r="r" b="b"/>
              <a:pathLst>
                <a:path w="710" h="1243">
                  <a:moveTo>
                    <a:pt x="471" y="1202"/>
                  </a:moveTo>
                  <a:lnTo>
                    <a:pt x="481" y="1198"/>
                  </a:lnTo>
                  <a:lnTo>
                    <a:pt x="506" y="1206"/>
                  </a:lnTo>
                  <a:lnTo>
                    <a:pt x="530" y="1221"/>
                  </a:lnTo>
                  <a:lnTo>
                    <a:pt x="544" y="1221"/>
                  </a:lnTo>
                  <a:lnTo>
                    <a:pt x="562" y="1221"/>
                  </a:lnTo>
                  <a:lnTo>
                    <a:pt x="570" y="1214"/>
                  </a:lnTo>
                  <a:lnTo>
                    <a:pt x="563" y="1189"/>
                  </a:lnTo>
                  <a:lnTo>
                    <a:pt x="560" y="1166"/>
                  </a:lnTo>
                  <a:lnTo>
                    <a:pt x="574" y="1152"/>
                  </a:lnTo>
                  <a:lnTo>
                    <a:pt x="607" y="1139"/>
                  </a:lnTo>
                  <a:lnTo>
                    <a:pt x="624" y="1131"/>
                  </a:lnTo>
                  <a:lnTo>
                    <a:pt x="619" y="1117"/>
                  </a:lnTo>
                  <a:lnTo>
                    <a:pt x="613" y="1105"/>
                  </a:lnTo>
                  <a:lnTo>
                    <a:pt x="610" y="1092"/>
                  </a:lnTo>
                  <a:lnTo>
                    <a:pt x="614" y="1076"/>
                  </a:lnTo>
                  <a:lnTo>
                    <a:pt x="630" y="1066"/>
                  </a:lnTo>
                  <a:lnTo>
                    <a:pt x="630" y="1066"/>
                  </a:lnTo>
                  <a:lnTo>
                    <a:pt x="628" y="1062"/>
                  </a:lnTo>
                  <a:lnTo>
                    <a:pt x="624" y="1037"/>
                  </a:lnTo>
                  <a:lnTo>
                    <a:pt x="620" y="1008"/>
                  </a:lnTo>
                  <a:lnTo>
                    <a:pt x="631" y="990"/>
                  </a:lnTo>
                  <a:lnTo>
                    <a:pt x="641" y="980"/>
                  </a:lnTo>
                  <a:lnTo>
                    <a:pt x="644" y="949"/>
                  </a:lnTo>
                  <a:lnTo>
                    <a:pt x="666" y="930"/>
                  </a:lnTo>
                  <a:lnTo>
                    <a:pt x="678" y="919"/>
                  </a:lnTo>
                  <a:lnTo>
                    <a:pt x="682" y="894"/>
                  </a:lnTo>
                  <a:lnTo>
                    <a:pt x="692" y="872"/>
                  </a:lnTo>
                  <a:lnTo>
                    <a:pt x="705" y="856"/>
                  </a:lnTo>
                  <a:lnTo>
                    <a:pt x="710" y="840"/>
                  </a:lnTo>
                  <a:lnTo>
                    <a:pt x="702" y="804"/>
                  </a:lnTo>
                  <a:lnTo>
                    <a:pt x="682" y="767"/>
                  </a:lnTo>
                  <a:lnTo>
                    <a:pt x="678" y="745"/>
                  </a:lnTo>
                  <a:lnTo>
                    <a:pt x="675" y="722"/>
                  </a:lnTo>
                  <a:lnTo>
                    <a:pt x="678" y="704"/>
                  </a:lnTo>
                  <a:lnTo>
                    <a:pt x="684" y="690"/>
                  </a:lnTo>
                  <a:lnTo>
                    <a:pt x="664" y="189"/>
                  </a:lnTo>
                  <a:lnTo>
                    <a:pt x="667" y="189"/>
                  </a:lnTo>
                  <a:lnTo>
                    <a:pt x="650" y="172"/>
                  </a:lnTo>
                  <a:lnTo>
                    <a:pt x="637" y="143"/>
                  </a:lnTo>
                  <a:lnTo>
                    <a:pt x="628" y="129"/>
                  </a:lnTo>
                  <a:lnTo>
                    <a:pt x="620" y="94"/>
                  </a:lnTo>
                  <a:lnTo>
                    <a:pt x="599" y="75"/>
                  </a:lnTo>
                  <a:lnTo>
                    <a:pt x="589" y="18"/>
                  </a:lnTo>
                  <a:lnTo>
                    <a:pt x="584" y="0"/>
                  </a:lnTo>
                  <a:lnTo>
                    <a:pt x="127" y="26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3" y="33"/>
                  </a:lnTo>
                  <a:lnTo>
                    <a:pt x="113" y="46"/>
                  </a:lnTo>
                  <a:lnTo>
                    <a:pt x="133" y="61"/>
                  </a:lnTo>
                  <a:lnTo>
                    <a:pt x="154" y="80"/>
                  </a:lnTo>
                  <a:lnTo>
                    <a:pt x="181" y="103"/>
                  </a:lnTo>
                  <a:lnTo>
                    <a:pt x="206" y="130"/>
                  </a:lnTo>
                  <a:lnTo>
                    <a:pt x="206" y="143"/>
                  </a:lnTo>
                  <a:lnTo>
                    <a:pt x="201" y="176"/>
                  </a:lnTo>
                  <a:lnTo>
                    <a:pt x="183" y="196"/>
                  </a:lnTo>
                  <a:lnTo>
                    <a:pt x="172" y="237"/>
                  </a:lnTo>
                  <a:lnTo>
                    <a:pt x="155" y="251"/>
                  </a:lnTo>
                  <a:lnTo>
                    <a:pt x="145" y="259"/>
                  </a:lnTo>
                  <a:lnTo>
                    <a:pt x="113" y="273"/>
                  </a:lnTo>
                  <a:lnTo>
                    <a:pt x="84" y="273"/>
                  </a:lnTo>
                  <a:lnTo>
                    <a:pt x="63" y="283"/>
                  </a:lnTo>
                  <a:lnTo>
                    <a:pt x="62" y="302"/>
                  </a:lnTo>
                  <a:lnTo>
                    <a:pt x="62" y="321"/>
                  </a:lnTo>
                  <a:lnTo>
                    <a:pt x="84" y="357"/>
                  </a:lnTo>
                  <a:lnTo>
                    <a:pt x="91" y="372"/>
                  </a:lnTo>
                  <a:lnTo>
                    <a:pt x="73" y="387"/>
                  </a:lnTo>
                  <a:lnTo>
                    <a:pt x="68" y="422"/>
                  </a:lnTo>
                  <a:lnTo>
                    <a:pt x="59" y="422"/>
                  </a:lnTo>
                  <a:lnTo>
                    <a:pt x="43" y="443"/>
                  </a:lnTo>
                  <a:lnTo>
                    <a:pt x="12" y="473"/>
                  </a:lnTo>
                  <a:lnTo>
                    <a:pt x="16" y="509"/>
                  </a:lnTo>
                  <a:lnTo>
                    <a:pt x="0" y="523"/>
                  </a:lnTo>
                  <a:lnTo>
                    <a:pt x="0" y="575"/>
                  </a:lnTo>
                  <a:lnTo>
                    <a:pt x="0" y="626"/>
                  </a:lnTo>
                  <a:lnTo>
                    <a:pt x="29" y="680"/>
                  </a:lnTo>
                  <a:lnTo>
                    <a:pt x="113" y="749"/>
                  </a:lnTo>
                  <a:lnTo>
                    <a:pt x="140" y="780"/>
                  </a:lnTo>
                  <a:lnTo>
                    <a:pt x="140" y="823"/>
                  </a:lnTo>
                  <a:lnTo>
                    <a:pt x="159" y="849"/>
                  </a:lnTo>
                  <a:lnTo>
                    <a:pt x="172" y="834"/>
                  </a:lnTo>
                  <a:lnTo>
                    <a:pt x="183" y="823"/>
                  </a:lnTo>
                  <a:lnTo>
                    <a:pt x="213" y="823"/>
                  </a:lnTo>
                  <a:lnTo>
                    <a:pt x="231" y="841"/>
                  </a:lnTo>
                  <a:lnTo>
                    <a:pt x="244" y="859"/>
                  </a:lnTo>
                  <a:lnTo>
                    <a:pt x="231" y="892"/>
                  </a:lnTo>
                  <a:lnTo>
                    <a:pt x="226" y="917"/>
                  </a:lnTo>
                  <a:lnTo>
                    <a:pt x="220" y="937"/>
                  </a:lnTo>
                  <a:lnTo>
                    <a:pt x="213" y="966"/>
                  </a:lnTo>
                  <a:lnTo>
                    <a:pt x="213" y="992"/>
                  </a:lnTo>
                  <a:lnTo>
                    <a:pt x="242" y="1021"/>
                  </a:lnTo>
                  <a:lnTo>
                    <a:pt x="277" y="1046"/>
                  </a:lnTo>
                  <a:lnTo>
                    <a:pt x="292" y="1039"/>
                  </a:lnTo>
                  <a:lnTo>
                    <a:pt x="351" y="1078"/>
                  </a:lnTo>
                  <a:lnTo>
                    <a:pt x="369" y="1101"/>
                  </a:lnTo>
                  <a:lnTo>
                    <a:pt x="387" y="1149"/>
                  </a:lnTo>
                  <a:lnTo>
                    <a:pt x="385" y="1177"/>
                  </a:lnTo>
                  <a:lnTo>
                    <a:pt x="377" y="1195"/>
                  </a:lnTo>
                  <a:lnTo>
                    <a:pt x="405" y="1221"/>
                  </a:lnTo>
                  <a:lnTo>
                    <a:pt x="405" y="1243"/>
                  </a:lnTo>
                  <a:lnTo>
                    <a:pt x="417" y="1221"/>
                  </a:lnTo>
                  <a:lnTo>
                    <a:pt x="442" y="1221"/>
                  </a:lnTo>
                  <a:lnTo>
                    <a:pt x="455" y="1213"/>
                  </a:lnTo>
                  <a:lnTo>
                    <a:pt x="471" y="1202"/>
                  </a:lnTo>
                  <a:close/>
                </a:path>
              </a:pathLst>
            </a:custGeom>
            <a:solidFill>
              <a:srgbClr val="9BBB5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IL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Freeform 55">
              <a:extLst>
                <a:ext uri="{FF2B5EF4-FFF2-40B4-BE49-F238E27FC236}">
                  <a16:creationId xmlns:a16="http://schemas.microsoft.com/office/drawing/2014/main" id="{747BBB97-CCC7-4703-A355-079B4ED78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166" y="2628688"/>
              <a:ext cx="741935" cy="546011"/>
            </a:xfrm>
            <a:custGeom>
              <a:avLst/>
              <a:gdLst/>
              <a:ahLst/>
              <a:cxnLst>
                <a:cxn ang="0">
                  <a:pos x="911" y="717"/>
                </a:cxn>
                <a:cxn ang="0">
                  <a:pos x="936" y="696"/>
                </a:cxn>
                <a:cxn ang="0">
                  <a:pos x="959" y="646"/>
                </a:cxn>
                <a:cxn ang="0">
                  <a:pos x="930" y="595"/>
                </a:cxn>
                <a:cxn ang="0">
                  <a:pos x="931" y="557"/>
                </a:cxn>
                <a:cxn ang="0">
                  <a:pos x="981" y="547"/>
                </a:cxn>
                <a:cxn ang="0">
                  <a:pos x="1023" y="525"/>
                </a:cxn>
                <a:cxn ang="0">
                  <a:pos x="1051" y="470"/>
                </a:cxn>
                <a:cxn ang="0">
                  <a:pos x="1074" y="417"/>
                </a:cxn>
                <a:cxn ang="0">
                  <a:pos x="1049" y="377"/>
                </a:cxn>
                <a:cxn ang="0">
                  <a:pos x="1001" y="335"/>
                </a:cxn>
                <a:cxn ang="0">
                  <a:pos x="981" y="307"/>
                </a:cxn>
                <a:cxn ang="0">
                  <a:pos x="995" y="300"/>
                </a:cxn>
                <a:cxn ang="0">
                  <a:pos x="981" y="284"/>
                </a:cxn>
                <a:cxn ang="0">
                  <a:pos x="966" y="274"/>
                </a:cxn>
                <a:cxn ang="0">
                  <a:pos x="961" y="271"/>
                </a:cxn>
                <a:cxn ang="0">
                  <a:pos x="947" y="264"/>
                </a:cxn>
                <a:cxn ang="0">
                  <a:pos x="913" y="256"/>
                </a:cxn>
                <a:cxn ang="0">
                  <a:pos x="904" y="207"/>
                </a:cxn>
                <a:cxn ang="0">
                  <a:pos x="904" y="164"/>
                </a:cxn>
                <a:cxn ang="0">
                  <a:pos x="893" y="116"/>
                </a:cxn>
                <a:cxn ang="0">
                  <a:pos x="32" y="102"/>
                </a:cxn>
                <a:cxn ang="0">
                  <a:pos x="36" y="0"/>
                </a:cxn>
                <a:cxn ang="0">
                  <a:pos x="17" y="105"/>
                </a:cxn>
                <a:cxn ang="0">
                  <a:pos x="13" y="142"/>
                </a:cxn>
                <a:cxn ang="0">
                  <a:pos x="32" y="171"/>
                </a:cxn>
                <a:cxn ang="0">
                  <a:pos x="23" y="193"/>
                </a:cxn>
                <a:cxn ang="0">
                  <a:pos x="20" y="242"/>
                </a:cxn>
                <a:cxn ang="0">
                  <a:pos x="0" y="260"/>
                </a:cxn>
                <a:cxn ang="0">
                  <a:pos x="20" y="288"/>
                </a:cxn>
                <a:cxn ang="0">
                  <a:pos x="20" y="320"/>
                </a:cxn>
                <a:cxn ang="0">
                  <a:pos x="27" y="328"/>
                </a:cxn>
                <a:cxn ang="0">
                  <a:pos x="54" y="397"/>
                </a:cxn>
                <a:cxn ang="0">
                  <a:pos x="75" y="446"/>
                </a:cxn>
                <a:cxn ang="0">
                  <a:pos x="86" y="474"/>
                </a:cxn>
                <a:cxn ang="0">
                  <a:pos x="93" y="486"/>
                </a:cxn>
                <a:cxn ang="0">
                  <a:pos x="85" y="506"/>
                </a:cxn>
                <a:cxn ang="0">
                  <a:pos x="93" y="540"/>
                </a:cxn>
                <a:cxn ang="0">
                  <a:pos x="114" y="550"/>
                </a:cxn>
                <a:cxn ang="0">
                  <a:pos x="121" y="626"/>
                </a:cxn>
                <a:cxn ang="0">
                  <a:pos x="125" y="660"/>
                </a:cxn>
                <a:cxn ang="0">
                  <a:pos x="132" y="718"/>
                </a:cxn>
                <a:cxn ang="0">
                  <a:pos x="139" y="753"/>
                </a:cxn>
                <a:cxn ang="0">
                  <a:pos x="873" y="793"/>
                </a:cxn>
                <a:cxn ang="0">
                  <a:pos x="880" y="747"/>
                </a:cxn>
              </a:cxnLst>
              <a:rect l="0" t="0" r="r" b="b"/>
              <a:pathLst>
                <a:path w="1074" h="793">
                  <a:moveTo>
                    <a:pt x="880" y="747"/>
                  </a:moveTo>
                  <a:lnTo>
                    <a:pt x="911" y="717"/>
                  </a:lnTo>
                  <a:lnTo>
                    <a:pt x="927" y="696"/>
                  </a:lnTo>
                  <a:lnTo>
                    <a:pt x="936" y="696"/>
                  </a:lnTo>
                  <a:lnTo>
                    <a:pt x="941" y="661"/>
                  </a:lnTo>
                  <a:lnTo>
                    <a:pt x="959" y="646"/>
                  </a:lnTo>
                  <a:lnTo>
                    <a:pt x="952" y="631"/>
                  </a:lnTo>
                  <a:lnTo>
                    <a:pt x="930" y="595"/>
                  </a:lnTo>
                  <a:lnTo>
                    <a:pt x="930" y="576"/>
                  </a:lnTo>
                  <a:lnTo>
                    <a:pt x="931" y="557"/>
                  </a:lnTo>
                  <a:lnTo>
                    <a:pt x="952" y="547"/>
                  </a:lnTo>
                  <a:lnTo>
                    <a:pt x="981" y="547"/>
                  </a:lnTo>
                  <a:lnTo>
                    <a:pt x="1013" y="533"/>
                  </a:lnTo>
                  <a:lnTo>
                    <a:pt x="1023" y="525"/>
                  </a:lnTo>
                  <a:lnTo>
                    <a:pt x="1040" y="511"/>
                  </a:lnTo>
                  <a:lnTo>
                    <a:pt x="1051" y="470"/>
                  </a:lnTo>
                  <a:lnTo>
                    <a:pt x="1069" y="450"/>
                  </a:lnTo>
                  <a:lnTo>
                    <a:pt x="1074" y="417"/>
                  </a:lnTo>
                  <a:lnTo>
                    <a:pt x="1074" y="404"/>
                  </a:lnTo>
                  <a:lnTo>
                    <a:pt x="1049" y="377"/>
                  </a:lnTo>
                  <a:lnTo>
                    <a:pt x="1022" y="354"/>
                  </a:lnTo>
                  <a:lnTo>
                    <a:pt x="1001" y="335"/>
                  </a:lnTo>
                  <a:lnTo>
                    <a:pt x="981" y="320"/>
                  </a:lnTo>
                  <a:lnTo>
                    <a:pt x="981" y="307"/>
                  </a:lnTo>
                  <a:lnTo>
                    <a:pt x="988" y="292"/>
                  </a:lnTo>
                  <a:lnTo>
                    <a:pt x="995" y="300"/>
                  </a:lnTo>
                  <a:lnTo>
                    <a:pt x="981" y="284"/>
                  </a:lnTo>
                  <a:lnTo>
                    <a:pt x="981" y="284"/>
                  </a:lnTo>
                  <a:lnTo>
                    <a:pt x="973" y="278"/>
                  </a:lnTo>
                  <a:lnTo>
                    <a:pt x="966" y="274"/>
                  </a:lnTo>
                  <a:lnTo>
                    <a:pt x="961" y="271"/>
                  </a:lnTo>
                  <a:lnTo>
                    <a:pt x="961" y="271"/>
                  </a:lnTo>
                  <a:lnTo>
                    <a:pt x="955" y="270"/>
                  </a:lnTo>
                  <a:lnTo>
                    <a:pt x="947" y="264"/>
                  </a:lnTo>
                  <a:lnTo>
                    <a:pt x="937" y="256"/>
                  </a:lnTo>
                  <a:lnTo>
                    <a:pt x="913" y="256"/>
                  </a:lnTo>
                  <a:lnTo>
                    <a:pt x="913" y="235"/>
                  </a:lnTo>
                  <a:lnTo>
                    <a:pt x="904" y="207"/>
                  </a:lnTo>
                  <a:lnTo>
                    <a:pt x="904" y="181"/>
                  </a:lnTo>
                  <a:lnTo>
                    <a:pt x="904" y="164"/>
                  </a:lnTo>
                  <a:lnTo>
                    <a:pt x="904" y="132"/>
                  </a:lnTo>
                  <a:lnTo>
                    <a:pt x="893" y="116"/>
                  </a:lnTo>
                  <a:lnTo>
                    <a:pt x="882" y="85"/>
                  </a:lnTo>
                  <a:lnTo>
                    <a:pt x="32" y="10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2" y="105"/>
                  </a:lnTo>
                  <a:lnTo>
                    <a:pt x="17" y="105"/>
                  </a:lnTo>
                  <a:lnTo>
                    <a:pt x="17" y="118"/>
                  </a:lnTo>
                  <a:lnTo>
                    <a:pt x="13" y="142"/>
                  </a:lnTo>
                  <a:lnTo>
                    <a:pt x="21" y="148"/>
                  </a:lnTo>
                  <a:lnTo>
                    <a:pt x="32" y="171"/>
                  </a:lnTo>
                  <a:lnTo>
                    <a:pt x="32" y="189"/>
                  </a:lnTo>
                  <a:lnTo>
                    <a:pt x="23" y="193"/>
                  </a:lnTo>
                  <a:lnTo>
                    <a:pt x="20" y="210"/>
                  </a:lnTo>
                  <a:lnTo>
                    <a:pt x="20" y="242"/>
                  </a:lnTo>
                  <a:lnTo>
                    <a:pt x="7" y="246"/>
                  </a:lnTo>
                  <a:lnTo>
                    <a:pt x="0" y="260"/>
                  </a:lnTo>
                  <a:lnTo>
                    <a:pt x="0" y="275"/>
                  </a:lnTo>
                  <a:lnTo>
                    <a:pt x="20" y="288"/>
                  </a:lnTo>
                  <a:lnTo>
                    <a:pt x="20" y="309"/>
                  </a:lnTo>
                  <a:lnTo>
                    <a:pt x="20" y="320"/>
                  </a:lnTo>
                  <a:lnTo>
                    <a:pt x="13" y="311"/>
                  </a:lnTo>
                  <a:lnTo>
                    <a:pt x="27" y="328"/>
                  </a:lnTo>
                  <a:lnTo>
                    <a:pt x="42" y="370"/>
                  </a:lnTo>
                  <a:lnTo>
                    <a:pt x="54" y="397"/>
                  </a:lnTo>
                  <a:lnTo>
                    <a:pt x="66" y="425"/>
                  </a:lnTo>
                  <a:lnTo>
                    <a:pt x="75" y="446"/>
                  </a:lnTo>
                  <a:lnTo>
                    <a:pt x="82" y="460"/>
                  </a:lnTo>
                  <a:lnTo>
                    <a:pt x="86" y="474"/>
                  </a:lnTo>
                  <a:lnTo>
                    <a:pt x="93" y="479"/>
                  </a:lnTo>
                  <a:lnTo>
                    <a:pt x="93" y="486"/>
                  </a:lnTo>
                  <a:lnTo>
                    <a:pt x="81" y="489"/>
                  </a:lnTo>
                  <a:lnTo>
                    <a:pt x="85" y="506"/>
                  </a:lnTo>
                  <a:lnTo>
                    <a:pt x="89" y="528"/>
                  </a:lnTo>
                  <a:lnTo>
                    <a:pt x="93" y="540"/>
                  </a:lnTo>
                  <a:lnTo>
                    <a:pt x="102" y="540"/>
                  </a:lnTo>
                  <a:lnTo>
                    <a:pt x="114" y="550"/>
                  </a:lnTo>
                  <a:lnTo>
                    <a:pt x="121" y="581"/>
                  </a:lnTo>
                  <a:lnTo>
                    <a:pt x="121" y="626"/>
                  </a:lnTo>
                  <a:lnTo>
                    <a:pt x="118" y="644"/>
                  </a:lnTo>
                  <a:lnTo>
                    <a:pt x="125" y="660"/>
                  </a:lnTo>
                  <a:lnTo>
                    <a:pt x="132" y="669"/>
                  </a:lnTo>
                  <a:lnTo>
                    <a:pt x="132" y="718"/>
                  </a:lnTo>
                  <a:lnTo>
                    <a:pt x="138" y="750"/>
                  </a:lnTo>
                  <a:lnTo>
                    <a:pt x="139" y="753"/>
                  </a:lnTo>
                  <a:lnTo>
                    <a:pt x="819" y="743"/>
                  </a:lnTo>
                  <a:lnTo>
                    <a:pt x="873" y="793"/>
                  </a:lnTo>
                  <a:lnTo>
                    <a:pt x="884" y="783"/>
                  </a:lnTo>
                  <a:lnTo>
                    <a:pt x="880" y="747"/>
                  </a:lnTo>
                  <a:close/>
                </a:path>
              </a:pathLst>
            </a:custGeom>
            <a:solidFill>
              <a:srgbClr val="9BBB5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IA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Freeform 56">
              <a:extLst>
                <a:ext uri="{FF2B5EF4-FFF2-40B4-BE49-F238E27FC236}">
                  <a16:creationId xmlns:a16="http://schemas.microsoft.com/office/drawing/2014/main" id="{75596A5E-8336-490D-963A-68A5A6C04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34" y="4456998"/>
              <a:ext cx="1589566" cy="1286436"/>
            </a:xfrm>
            <a:custGeom>
              <a:avLst/>
              <a:gdLst/>
              <a:ahLst/>
              <a:cxnLst>
                <a:cxn ang="0">
                  <a:pos x="1213" y="159"/>
                </a:cxn>
                <a:cxn ang="0">
                  <a:pos x="1074" y="134"/>
                </a:cxn>
                <a:cxn ang="0">
                  <a:pos x="913" y="80"/>
                </a:cxn>
                <a:cxn ang="0">
                  <a:pos x="799" y="58"/>
                </a:cxn>
                <a:cxn ang="0">
                  <a:pos x="644" y="39"/>
                </a:cxn>
                <a:cxn ang="0">
                  <a:pos x="484" y="169"/>
                </a:cxn>
                <a:cxn ang="0">
                  <a:pos x="335" y="208"/>
                </a:cxn>
                <a:cxn ang="0">
                  <a:pos x="396" y="437"/>
                </a:cxn>
                <a:cxn ang="0">
                  <a:pos x="500" y="518"/>
                </a:cxn>
                <a:cxn ang="0">
                  <a:pos x="376" y="551"/>
                </a:cxn>
                <a:cxn ang="0">
                  <a:pos x="280" y="515"/>
                </a:cxn>
                <a:cxn ang="0">
                  <a:pos x="182" y="583"/>
                </a:cxn>
                <a:cxn ang="0">
                  <a:pos x="285" y="722"/>
                </a:cxn>
                <a:cxn ang="0">
                  <a:pos x="447" y="716"/>
                </a:cxn>
                <a:cxn ang="0">
                  <a:pos x="440" y="860"/>
                </a:cxn>
                <a:cxn ang="0">
                  <a:pos x="354" y="883"/>
                </a:cxn>
                <a:cxn ang="0">
                  <a:pos x="232" y="902"/>
                </a:cxn>
                <a:cxn ang="0">
                  <a:pos x="142" y="1064"/>
                </a:cxn>
                <a:cxn ang="0">
                  <a:pos x="233" y="1159"/>
                </a:cxn>
                <a:cxn ang="0">
                  <a:pos x="190" y="1231"/>
                </a:cxn>
                <a:cxn ang="0">
                  <a:pos x="301" y="1227"/>
                </a:cxn>
                <a:cxn ang="0">
                  <a:pos x="339" y="1427"/>
                </a:cxn>
                <a:cxn ang="0">
                  <a:pos x="480" y="1436"/>
                </a:cxn>
                <a:cxn ang="0">
                  <a:pos x="577" y="1449"/>
                </a:cxn>
                <a:cxn ang="0">
                  <a:pos x="457" y="1650"/>
                </a:cxn>
                <a:cxn ang="0">
                  <a:pos x="262" y="1738"/>
                </a:cxn>
                <a:cxn ang="0">
                  <a:pos x="28" y="1812"/>
                </a:cxn>
                <a:cxn ang="0">
                  <a:pos x="168" y="1836"/>
                </a:cxn>
                <a:cxn ang="0">
                  <a:pos x="235" y="1832"/>
                </a:cxn>
                <a:cxn ang="0">
                  <a:pos x="339" y="1786"/>
                </a:cxn>
                <a:cxn ang="0">
                  <a:pos x="498" y="1699"/>
                </a:cxn>
                <a:cxn ang="0">
                  <a:pos x="786" y="1496"/>
                </a:cxn>
                <a:cxn ang="0">
                  <a:pos x="854" y="1343"/>
                </a:cxn>
                <a:cxn ang="0">
                  <a:pos x="945" y="1203"/>
                </a:cxn>
                <a:cxn ang="0">
                  <a:pos x="923" y="1325"/>
                </a:cxn>
                <a:cxn ang="0">
                  <a:pos x="924" y="1422"/>
                </a:cxn>
                <a:cxn ang="0">
                  <a:pos x="1116" y="1314"/>
                </a:cxn>
                <a:cxn ang="0">
                  <a:pos x="1212" y="1199"/>
                </a:cxn>
                <a:cxn ang="0">
                  <a:pos x="1178" y="1328"/>
                </a:cxn>
                <a:cxn ang="0">
                  <a:pos x="1324" y="1295"/>
                </a:cxn>
                <a:cxn ang="0">
                  <a:pos x="1610" y="1318"/>
                </a:cxn>
                <a:cxn ang="0">
                  <a:pos x="1817" y="1468"/>
                </a:cxn>
                <a:cxn ang="0">
                  <a:pos x="1958" y="1602"/>
                </a:cxn>
                <a:cxn ang="0">
                  <a:pos x="2025" y="1510"/>
                </a:cxn>
                <a:cxn ang="0">
                  <a:pos x="2022" y="1567"/>
                </a:cxn>
                <a:cxn ang="0">
                  <a:pos x="2015" y="1607"/>
                </a:cxn>
                <a:cxn ang="0">
                  <a:pos x="2025" y="1651"/>
                </a:cxn>
                <a:cxn ang="0">
                  <a:pos x="2048" y="1628"/>
                </a:cxn>
                <a:cxn ang="0">
                  <a:pos x="2073" y="1711"/>
                </a:cxn>
                <a:cxn ang="0">
                  <a:pos x="2158" y="1803"/>
                </a:cxn>
                <a:cxn ang="0">
                  <a:pos x="2186" y="1726"/>
                </a:cxn>
                <a:cxn ang="0">
                  <a:pos x="2172" y="1664"/>
                </a:cxn>
                <a:cxn ang="0">
                  <a:pos x="2241" y="1722"/>
                </a:cxn>
                <a:cxn ang="0">
                  <a:pos x="2294" y="1618"/>
                </a:cxn>
                <a:cxn ang="0">
                  <a:pos x="1996" y="1377"/>
                </a:cxn>
                <a:cxn ang="0">
                  <a:pos x="1707" y="1323"/>
                </a:cxn>
                <a:cxn ang="0">
                  <a:pos x="1461" y="755"/>
                </a:cxn>
              </a:cxnLst>
              <a:rect l="0" t="0" r="r" b="b"/>
              <a:pathLst>
                <a:path w="2302" h="1865">
                  <a:moveTo>
                    <a:pt x="1384" y="183"/>
                  </a:moveTo>
                  <a:lnTo>
                    <a:pt x="1343" y="177"/>
                  </a:lnTo>
                  <a:lnTo>
                    <a:pt x="1321" y="158"/>
                  </a:lnTo>
                  <a:lnTo>
                    <a:pt x="1296" y="134"/>
                  </a:lnTo>
                  <a:lnTo>
                    <a:pt x="1288" y="134"/>
                  </a:lnTo>
                  <a:lnTo>
                    <a:pt x="1268" y="134"/>
                  </a:lnTo>
                  <a:lnTo>
                    <a:pt x="1248" y="151"/>
                  </a:lnTo>
                  <a:lnTo>
                    <a:pt x="1213" y="159"/>
                  </a:lnTo>
                  <a:lnTo>
                    <a:pt x="1178" y="148"/>
                  </a:lnTo>
                  <a:lnTo>
                    <a:pt x="1144" y="134"/>
                  </a:lnTo>
                  <a:lnTo>
                    <a:pt x="1123" y="134"/>
                  </a:lnTo>
                  <a:lnTo>
                    <a:pt x="1095" y="143"/>
                  </a:lnTo>
                  <a:lnTo>
                    <a:pt x="1074" y="159"/>
                  </a:lnTo>
                  <a:lnTo>
                    <a:pt x="1074" y="169"/>
                  </a:lnTo>
                  <a:lnTo>
                    <a:pt x="1074" y="147"/>
                  </a:lnTo>
                  <a:lnTo>
                    <a:pt x="1074" y="134"/>
                  </a:lnTo>
                  <a:lnTo>
                    <a:pt x="1067" y="121"/>
                  </a:lnTo>
                  <a:lnTo>
                    <a:pt x="1044" y="108"/>
                  </a:lnTo>
                  <a:lnTo>
                    <a:pt x="1027" y="108"/>
                  </a:lnTo>
                  <a:lnTo>
                    <a:pt x="1010" y="116"/>
                  </a:lnTo>
                  <a:lnTo>
                    <a:pt x="999" y="116"/>
                  </a:lnTo>
                  <a:lnTo>
                    <a:pt x="948" y="116"/>
                  </a:lnTo>
                  <a:lnTo>
                    <a:pt x="924" y="97"/>
                  </a:lnTo>
                  <a:lnTo>
                    <a:pt x="913" y="80"/>
                  </a:lnTo>
                  <a:lnTo>
                    <a:pt x="913" y="64"/>
                  </a:lnTo>
                  <a:lnTo>
                    <a:pt x="876" y="54"/>
                  </a:lnTo>
                  <a:lnTo>
                    <a:pt x="852" y="62"/>
                  </a:lnTo>
                  <a:lnTo>
                    <a:pt x="834" y="41"/>
                  </a:lnTo>
                  <a:lnTo>
                    <a:pt x="826" y="33"/>
                  </a:lnTo>
                  <a:lnTo>
                    <a:pt x="816" y="43"/>
                  </a:lnTo>
                  <a:lnTo>
                    <a:pt x="816" y="55"/>
                  </a:lnTo>
                  <a:lnTo>
                    <a:pt x="799" y="58"/>
                  </a:lnTo>
                  <a:lnTo>
                    <a:pt x="786" y="44"/>
                  </a:lnTo>
                  <a:lnTo>
                    <a:pt x="786" y="33"/>
                  </a:lnTo>
                  <a:lnTo>
                    <a:pt x="794" y="33"/>
                  </a:lnTo>
                  <a:lnTo>
                    <a:pt x="786" y="18"/>
                  </a:lnTo>
                  <a:lnTo>
                    <a:pt x="765" y="0"/>
                  </a:lnTo>
                  <a:lnTo>
                    <a:pt x="730" y="18"/>
                  </a:lnTo>
                  <a:lnTo>
                    <a:pt x="720" y="43"/>
                  </a:lnTo>
                  <a:lnTo>
                    <a:pt x="644" y="39"/>
                  </a:lnTo>
                  <a:lnTo>
                    <a:pt x="630" y="51"/>
                  </a:lnTo>
                  <a:lnTo>
                    <a:pt x="613" y="62"/>
                  </a:lnTo>
                  <a:lnTo>
                    <a:pt x="593" y="84"/>
                  </a:lnTo>
                  <a:lnTo>
                    <a:pt x="544" y="93"/>
                  </a:lnTo>
                  <a:lnTo>
                    <a:pt x="515" y="118"/>
                  </a:lnTo>
                  <a:lnTo>
                    <a:pt x="500" y="129"/>
                  </a:lnTo>
                  <a:lnTo>
                    <a:pt x="484" y="133"/>
                  </a:lnTo>
                  <a:lnTo>
                    <a:pt x="484" y="169"/>
                  </a:lnTo>
                  <a:lnTo>
                    <a:pt x="473" y="193"/>
                  </a:lnTo>
                  <a:lnTo>
                    <a:pt x="459" y="205"/>
                  </a:lnTo>
                  <a:lnTo>
                    <a:pt x="418" y="219"/>
                  </a:lnTo>
                  <a:lnTo>
                    <a:pt x="396" y="219"/>
                  </a:lnTo>
                  <a:lnTo>
                    <a:pt x="382" y="219"/>
                  </a:lnTo>
                  <a:lnTo>
                    <a:pt x="364" y="219"/>
                  </a:lnTo>
                  <a:lnTo>
                    <a:pt x="346" y="209"/>
                  </a:lnTo>
                  <a:lnTo>
                    <a:pt x="335" y="208"/>
                  </a:lnTo>
                  <a:lnTo>
                    <a:pt x="326" y="232"/>
                  </a:lnTo>
                  <a:lnTo>
                    <a:pt x="326" y="252"/>
                  </a:lnTo>
                  <a:lnTo>
                    <a:pt x="305" y="252"/>
                  </a:lnTo>
                  <a:lnTo>
                    <a:pt x="305" y="264"/>
                  </a:lnTo>
                  <a:lnTo>
                    <a:pt x="294" y="264"/>
                  </a:lnTo>
                  <a:lnTo>
                    <a:pt x="359" y="334"/>
                  </a:lnTo>
                  <a:lnTo>
                    <a:pt x="394" y="369"/>
                  </a:lnTo>
                  <a:lnTo>
                    <a:pt x="396" y="437"/>
                  </a:lnTo>
                  <a:lnTo>
                    <a:pt x="462" y="458"/>
                  </a:lnTo>
                  <a:lnTo>
                    <a:pt x="468" y="479"/>
                  </a:lnTo>
                  <a:lnTo>
                    <a:pt x="468" y="497"/>
                  </a:lnTo>
                  <a:lnTo>
                    <a:pt x="480" y="509"/>
                  </a:lnTo>
                  <a:lnTo>
                    <a:pt x="480" y="509"/>
                  </a:lnTo>
                  <a:lnTo>
                    <a:pt x="487" y="513"/>
                  </a:lnTo>
                  <a:lnTo>
                    <a:pt x="500" y="518"/>
                  </a:lnTo>
                  <a:lnTo>
                    <a:pt x="500" y="518"/>
                  </a:lnTo>
                  <a:lnTo>
                    <a:pt x="514" y="523"/>
                  </a:lnTo>
                  <a:lnTo>
                    <a:pt x="522" y="527"/>
                  </a:lnTo>
                  <a:lnTo>
                    <a:pt x="500" y="541"/>
                  </a:lnTo>
                  <a:lnTo>
                    <a:pt x="480" y="559"/>
                  </a:lnTo>
                  <a:lnTo>
                    <a:pt x="452" y="572"/>
                  </a:lnTo>
                  <a:lnTo>
                    <a:pt x="418" y="562"/>
                  </a:lnTo>
                  <a:lnTo>
                    <a:pt x="389" y="563"/>
                  </a:lnTo>
                  <a:lnTo>
                    <a:pt x="376" y="551"/>
                  </a:lnTo>
                  <a:lnTo>
                    <a:pt x="361" y="538"/>
                  </a:lnTo>
                  <a:lnTo>
                    <a:pt x="364" y="530"/>
                  </a:lnTo>
                  <a:lnTo>
                    <a:pt x="369" y="509"/>
                  </a:lnTo>
                  <a:lnTo>
                    <a:pt x="355" y="498"/>
                  </a:lnTo>
                  <a:lnTo>
                    <a:pt x="323" y="499"/>
                  </a:lnTo>
                  <a:lnTo>
                    <a:pt x="294" y="501"/>
                  </a:lnTo>
                  <a:lnTo>
                    <a:pt x="280" y="506"/>
                  </a:lnTo>
                  <a:lnTo>
                    <a:pt x="280" y="515"/>
                  </a:lnTo>
                  <a:lnTo>
                    <a:pt x="261" y="520"/>
                  </a:lnTo>
                  <a:lnTo>
                    <a:pt x="253" y="515"/>
                  </a:lnTo>
                  <a:lnTo>
                    <a:pt x="215" y="537"/>
                  </a:lnTo>
                  <a:lnTo>
                    <a:pt x="190" y="541"/>
                  </a:lnTo>
                  <a:lnTo>
                    <a:pt x="172" y="541"/>
                  </a:lnTo>
                  <a:lnTo>
                    <a:pt x="156" y="554"/>
                  </a:lnTo>
                  <a:lnTo>
                    <a:pt x="162" y="563"/>
                  </a:lnTo>
                  <a:lnTo>
                    <a:pt x="182" y="583"/>
                  </a:lnTo>
                  <a:lnTo>
                    <a:pt x="204" y="597"/>
                  </a:lnTo>
                  <a:lnTo>
                    <a:pt x="235" y="611"/>
                  </a:lnTo>
                  <a:lnTo>
                    <a:pt x="222" y="619"/>
                  </a:lnTo>
                  <a:lnTo>
                    <a:pt x="197" y="630"/>
                  </a:lnTo>
                  <a:lnTo>
                    <a:pt x="204" y="676"/>
                  </a:lnTo>
                  <a:lnTo>
                    <a:pt x="221" y="698"/>
                  </a:lnTo>
                  <a:lnTo>
                    <a:pt x="253" y="713"/>
                  </a:lnTo>
                  <a:lnTo>
                    <a:pt x="285" y="722"/>
                  </a:lnTo>
                  <a:lnTo>
                    <a:pt x="326" y="722"/>
                  </a:lnTo>
                  <a:lnTo>
                    <a:pt x="366" y="722"/>
                  </a:lnTo>
                  <a:lnTo>
                    <a:pt x="380" y="748"/>
                  </a:lnTo>
                  <a:lnTo>
                    <a:pt x="394" y="748"/>
                  </a:lnTo>
                  <a:lnTo>
                    <a:pt x="405" y="731"/>
                  </a:lnTo>
                  <a:lnTo>
                    <a:pt x="416" y="722"/>
                  </a:lnTo>
                  <a:lnTo>
                    <a:pt x="432" y="716"/>
                  </a:lnTo>
                  <a:lnTo>
                    <a:pt x="447" y="716"/>
                  </a:lnTo>
                  <a:lnTo>
                    <a:pt x="473" y="723"/>
                  </a:lnTo>
                  <a:lnTo>
                    <a:pt x="479" y="748"/>
                  </a:lnTo>
                  <a:lnTo>
                    <a:pt x="459" y="769"/>
                  </a:lnTo>
                  <a:lnTo>
                    <a:pt x="440" y="769"/>
                  </a:lnTo>
                  <a:lnTo>
                    <a:pt x="451" y="805"/>
                  </a:lnTo>
                  <a:lnTo>
                    <a:pt x="461" y="830"/>
                  </a:lnTo>
                  <a:lnTo>
                    <a:pt x="452" y="860"/>
                  </a:lnTo>
                  <a:lnTo>
                    <a:pt x="440" y="860"/>
                  </a:lnTo>
                  <a:lnTo>
                    <a:pt x="426" y="873"/>
                  </a:lnTo>
                  <a:lnTo>
                    <a:pt x="408" y="873"/>
                  </a:lnTo>
                  <a:lnTo>
                    <a:pt x="400" y="873"/>
                  </a:lnTo>
                  <a:lnTo>
                    <a:pt x="384" y="873"/>
                  </a:lnTo>
                  <a:lnTo>
                    <a:pt x="379" y="862"/>
                  </a:lnTo>
                  <a:lnTo>
                    <a:pt x="369" y="873"/>
                  </a:lnTo>
                  <a:lnTo>
                    <a:pt x="365" y="883"/>
                  </a:lnTo>
                  <a:lnTo>
                    <a:pt x="354" y="883"/>
                  </a:lnTo>
                  <a:lnTo>
                    <a:pt x="337" y="902"/>
                  </a:lnTo>
                  <a:lnTo>
                    <a:pt x="328" y="902"/>
                  </a:lnTo>
                  <a:lnTo>
                    <a:pt x="312" y="902"/>
                  </a:lnTo>
                  <a:lnTo>
                    <a:pt x="301" y="902"/>
                  </a:lnTo>
                  <a:lnTo>
                    <a:pt x="287" y="883"/>
                  </a:lnTo>
                  <a:lnTo>
                    <a:pt x="271" y="877"/>
                  </a:lnTo>
                  <a:lnTo>
                    <a:pt x="255" y="880"/>
                  </a:lnTo>
                  <a:lnTo>
                    <a:pt x="232" y="902"/>
                  </a:lnTo>
                  <a:lnTo>
                    <a:pt x="225" y="926"/>
                  </a:lnTo>
                  <a:lnTo>
                    <a:pt x="208" y="952"/>
                  </a:lnTo>
                  <a:lnTo>
                    <a:pt x="180" y="967"/>
                  </a:lnTo>
                  <a:lnTo>
                    <a:pt x="156" y="995"/>
                  </a:lnTo>
                  <a:lnTo>
                    <a:pt x="143" y="1019"/>
                  </a:lnTo>
                  <a:lnTo>
                    <a:pt x="131" y="1028"/>
                  </a:lnTo>
                  <a:lnTo>
                    <a:pt x="131" y="1037"/>
                  </a:lnTo>
                  <a:lnTo>
                    <a:pt x="142" y="1064"/>
                  </a:lnTo>
                  <a:lnTo>
                    <a:pt x="150" y="1087"/>
                  </a:lnTo>
                  <a:lnTo>
                    <a:pt x="161" y="1105"/>
                  </a:lnTo>
                  <a:lnTo>
                    <a:pt x="187" y="1121"/>
                  </a:lnTo>
                  <a:lnTo>
                    <a:pt x="203" y="1121"/>
                  </a:lnTo>
                  <a:lnTo>
                    <a:pt x="224" y="1121"/>
                  </a:lnTo>
                  <a:lnTo>
                    <a:pt x="232" y="1121"/>
                  </a:lnTo>
                  <a:lnTo>
                    <a:pt x="244" y="1138"/>
                  </a:lnTo>
                  <a:lnTo>
                    <a:pt x="233" y="1159"/>
                  </a:lnTo>
                  <a:lnTo>
                    <a:pt x="211" y="1143"/>
                  </a:lnTo>
                  <a:lnTo>
                    <a:pt x="190" y="1143"/>
                  </a:lnTo>
                  <a:lnTo>
                    <a:pt x="171" y="1143"/>
                  </a:lnTo>
                  <a:lnTo>
                    <a:pt x="153" y="1159"/>
                  </a:lnTo>
                  <a:lnTo>
                    <a:pt x="157" y="1191"/>
                  </a:lnTo>
                  <a:lnTo>
                    <a:pt x="161" y="1205"/>
                  </a:lnTo>
                  <a:lnTo>
                    <a:pt x="172" y="1218"/>
                  </a:lnTo>
                  <a:lnTo>
                    <a:pt x="190" y="1231"/>
                  </a:lnTo>
                  <a:lnTo>
                    <a:pt x="203" y="1243"/>
                  </a:lnTo>
                  <a:lnTo>
                    <a:pt x="222" y="1255"/>
                  </a:lnTo>
                  <a:lnTo>
                    <a:pt x="229" y="1255"/>
                  </a:lnTo>
                  <a:lnTo>
                    <a:pt x="243" y="1266"/>
                  </a:lnTo>
                  <a:lnTo>
                    <a:pt x="260" y="1266"/>
                  </a:lnTo>
                  <a:lnTo>
                    <a:pt x="271" y="1257"/>
                  </a:lnTo>
                  <a:lnTo>
                    <a:pt x="290" y="1236"/>
                  </a:lnTo>
                  <a:lnTo>
                    <a:pt x="301" y="1227"/>
                  </a:lnTo>
                  <a:lnTo>
                    <a:pt x="308" y="1266"/>
                  </a:lnTo>
                  <a:lnTo>
                    <a:pt x="315" y="1304"/>
                  </a:lnTo>
                  <a:lnTo>
                    <a:pt x="316" y="1327"/>
                  </a:lnTo>
                  <a:lnTo>
                    <a:pt x="301" y="1348"/>
                  </a:lnTo>
                  <a:lnTo>
                    <a:pt x="297" y="1366"/>
                  </a:lnTo>
                  <a:lnTo>
                    <a:pt x="292" y="1427"/>
                  </a:lnTo>
                  <a:lnTo>
                    <a:pt x="319" y="1427"/>
                  </a:lnTo>
                  <a:lnTo>
                    <a:pt x="339" y="1427"/>
                  </a:lnTo>
                  <a:lnTo>
                    <a:pt x="371" y="1400"/>
                  </a:lnTo>
                  <a:lnTo>
                    <a:pt x="380" y="1400"/>
                  </a:lnTo>
                  <a:lnTo>
                    <a:pt x="418" y="1427"/>
                  </a:lnTo>
                  <a:lnTo>
                    <a:pt x="441" y="1447"/>
                  </a:lnTo>
                  <a:lnTo>
                    <a:pt x="457" y="1467"/>
                  </a:lnTo>
                  <a:lnTo>
                    <a:pt x="461" y="1479"/>
                  </a:lnTo>
                  <a:lnTo>
                    <a:pt x="473" y="1464"/>
                  </a:lnTo>
                  <a:lnTo>
                    <a:pt x="480" y="1436"/>
                  </a:lnTo>
                  <a:lnTo>
                    <a:pt x="498" y="1420"/>
                  </a:lnTo>
                  <a:lnTo>
                    <a:pt x="519" y="1417"/>
                  </a:lnTo>
                  <a:lnTo>
                    <a:pt x="498" y="1441"/>
                  </a:lnTo>
                  <a:lnTo>
                    <a:pt x="505" y="1450"/>
                  </a:lnTo>
                  <a:lnTo>
                    <a:pt x="530" y="1452"/>
                  </a:lnTo>
                  <a:lnTo>
                    <a:pt x="544" y="1452"/>
                  </a:lnTo>
                  <a:lnTo>
                    <a:pt x="566" y="1449"/>
                  </a:lnTo>
                  <a:lnTo>
                    <a:pt x="577" y="1449"/>
                  </a:lnTo>
                  <a:lnTo>
                    <a:pt x="555" y="1479"/>
                  </a:lnTo>
                  <a:lnTo>
                    <a:pt x="552" y="1492"/>
                  </a:lnTo>
                  <a:lnTo>
                    <a:pt x="543" y="1520"/>
                  </a:lnTo>
                  <a:lnTo>
                    <a:pt x="536" y="1557"/>
                  </a:lnTo>
                  <a:lnTo>
                    <a:pt x="530" y="1589"/>
                  </a:lnTo>
                  <a:lnTo>
                    <a:pt x="508" y="1602"/>
                  </a:lnTo>
                  <a:lnTo>
                    <a:pt x="475" y="1625"/>
                  </a:lnTo>
                  <a:lnTo>
                    <a:pt x="457" y="1650"/>
                  </a:lnTo>
                  <a:lnTo>
                    <a:pt x="437" y="1667"/>
                  </a:lnTo>
                  <a:lnTo>
                    <a:pt x="389" y="1676"/>
                  </a:lnTo>
                  <a:lnTo>
                    <a:pt x="366" y="1689"/>
                  </a:lnTo>
                  <a:lnTo>
                    <a:pt x="343" y="1711"/>
                  </a:lnTo>
                  <a:lnTo>
                    <a:pt x="322" y="1740"/>
                  </a:lnTo>
                  <a:lnTo>
                    <a:pt x="305" y="1754"/>
                  </a:lnTo>
                  <a:lnTo>
                    <a:pt x="286" y="1738"/>
                  </a:lnTo>
                  <a:lnTo>
                    <a:pt x="262" y="1738"/>
                  </a:lnTo>
                  <a:lnTo>
                    <a:pt x="221" y="1740"/>
                  </a:lnTo>
                  <a:lnTo>
                    <a:pt x="193" y="1754"/>
                  </a:lnTo>
                  <a:lnTo>
                    <a:pt x="180" y="1778"/>
                  </a:lnTo>
                  <a:lnTo>
                    <a:pt x="164" y="1790"/>
                  </a:lnTo>
                  <a:lnTo>
                    <a:pt x="131" y="1800"/>
                  </a:lnTo>
                  <a:lnTo>
                    <a:pt x="111" y="1812"/>
                  </a:lnTo>
                  <a:lnTo>
                    <a:pt x="86" y="1812"/>
                  </a:lnTo>
                  <a:lnTo>
                    <a:pt x="28" y="1812"/>
                  </a:lnTo>
                  <a:lnTo>
                    <a:pt x="0" y="1847"/>
                  </a:lnTo>
                  <a:lnTo>
                    <a:pt x="0" y="1865"/>
                  </a:lnTo>
                  <a:lnTo>
                    <a:pt x="46" y="1865"/>
                  </a:lnTo>
                  <a:lnTo>
                    <a:pt x="97" y="1865"/>
                  </a:lnTo>
                  <a:lnTo>
                    <a:pt x="125" y="1840"/>
                  </a:lnTo>
                  <a:lnTo>
                    <a:pt x="149" y="1833"/>
                  </a:lnTo>
                  <a:lnTo>
                    <a:pt x="168" y="1836"/>
                  </a:lnTo>
                  <a:lnTo>
                    <a:pt x="168" y="1836"/>
                  </a:lnTo>
                  <a:lnTo>
                    <a:pt x="172" y="1836"/>
                  </a:lnTo>
                  <a:lnTo>
                    <a:pt x="176" y="1837"/>
                  </a:lnTo>
                  <a:lnTo>
                    <a:pt x="179" y="1840"/>
                  </a:lnTo>
                  <a:lnTo>
                    <a:pt x="179" y="1840"/>
                  </a:lnTo>
                  <a:lnTo>
                    <a:pt x="180" y="1844"/>
                  </a:lnTo>
                  <a:lnTo>
                    <a:pt x="205" y="1846"/>
                  </a:lnTo>
                  <a:lnTo>
                    <a:pt x="208" y="1832"/>
                  </a:lnTo>
                  <a:lnTo>
                    <a:pt x="235" y="1832"/>
                  </a:lnTo>
                  <a:lnTo>
                    <a:pt x="233" y="1793"/>
                  </a:lnTo>
                  <a:lnTo>
                    <a:pt x="240" y="1782"/>
                  </a:lnTo>
                  <a:lnTo>
                    <a:pt x="257" y="1812"/>
                  </a:lnTo>
                  <a:lnTo>
                    <a:pt x="280" y="1821"/>
                  </a:lnTo>
                  <a:lnTo>
                    <a:pt x="305" y="1835"/>
                  </a:lnTo>
                  <a:lnTo>
                    <a:pt x="314" y="1832"/>
                  </a:lnTo>
                  <a:lnTo>
                    <a:pt x="307" y="1804"/>
                  </a:lnTo>
                  <a:lnTo>
                    <a:pt x="339" y="1786"/>
                  </a:lnTo>
                  <a:lnTo>
                    <a:pt x="364" y="1779"/>
                  </a:lnTo>
                  <a:lnTo>
                    <a:pt x="386" y="1779"/>
                  </a:lnTo>
                  <a:lnTo>
                    <a:pt x="416" y="1771"/>
                  </a:lnTo>
                  <a:lnTo>
                    <a:pt x="439" y="1763"/>
                  </a:lnTo>
                  <a:lnTo>
                    <a:pt x="448" y="1738"/>
                  </a:lnTo>
                  <a:lnTo>
                    <a:pt x="462" y="1724"/>
                  </a:lnTo>
                  <a:lnTo>
                    <a:pt x="482" y="1708"/>
                  </a:lnTo>
                  <a:lnTo>
                    <a:pt x="498" y="1699"/>
                  </a:lnTo>
                  <a:lnTo>
                    <a:pt x="540" y="1688"/>
                  </a:lnTo>
                  <a:lnTo>
                    <a:pt x="570" y="1665"/>
                  </a:lnTo>
                  <a:lnTo>
                    <a:pt x="604" y="1654"/>
                  </a:lnTo>
                  <a:lnTo>
                    <a:pt x="609" y="1615"/>
                  </a:lnTo>
                  <a:lnTo>
                    <a:pt x="694" y="1574"/>
                  </a:lnTo>
                  <a:lnTo>
                    <a:pt x="736" y="1545"/>
                  </a:lnTo>
                  <a:lnTo>
                    <a:pt x="761" y="1510"/>
                  </a:lnTo>
                  <a:lnTo>
                    <a:pt x="786" y="1496"/>
                  </a:lnTo>
                  <a:lnTo>
                    <a:pt x="801" y="1474"/>
                  </a:lnTo>
                  <a:lnTo>
                    <a:pt x="795" y="1446"/>
                  </a:lnTo>
                  <a:lnTo>
                    <a:pt x="762" y="1436"/>
                  </a:lnTo>
                  <a:lnTo>
                    <a:pt x="767" y="1411"/>
                  </a:lnTo>
                  <a:lnTo>
                    <a:pt x="788" y="1388"/>
                  </a:lnTo>
                  <a:lnTo>
                    <a:pt x="809" y="1371"/>
                  </a:lnTo>
                  <a:lnTo>
                    <a:pt x="840" y="1356"/>
                  </a:lnTo>
                  <a:lnTo>
                    <a:pt x="854" y="1343"/>
                  </a:lnTo>
                  <a:lnTo>
                    <a:pt x="856" y="1328"/>
                  </a:lnTo>
                  <a:lnTo>
                    <a:pt x="849" y="1307"/>
                  </a:lnTo>
                  <a:lnTo>
                    <a:pt x="852" y="1299"/>
                  </a:lnTo>
                  <a:lnTo>
                    <a:pt x="867" y="1299"/>
                  </a:lnTo>
                  <a:lnTo>
                    <a:pt x="874" y="1274"/>
                  </a:lnTo>
                  <a:lnTo>
                    <a:pt x="885" y="1250"/>
                  </a:lnTo>
                  <a:lnTo>
                    <a:pt x="915" y="1224"/>
                  </a:lnTo>
                  <a:lnTo>
                    <a:pt x="945" y="1203"/>
                  </a:lnTo>
                  <a:lnTo>
                    <a:pt x="977" y="1189"/>
                  </a:lnTo>
                  <a:lnTo>
                    <a:pt x="1019" y="1205"/>
                  </a:lnTo>
                  <a:lnTo>
                    <a:pt x="1041" y="1210"/>
                  </a:lnTo>
                  <a:lnTo>
                    <a:pt x="1053" y="1230"/>
                  </a:lnTo>
                  <a:lnTo>
                    <a:pt x="971" y="1218"/>
                  </a:lnTo>
                  <a:lnTo>
                    <a:pt x="947" y="1248"/>
                  </a:lnTo>
                  <a:lnTo>
                    <a:pt x="934" y="1296"/>
                  </a:lnTo>
                  <a:lnTo>
                    <a:pt x="923" y="1325"/>
                  </a:lnTo>
                  <a:lnTo>
                    <a:pt x="903" y="1360"/>
                  </a:lnTo>
                  <a:lnTo>
                    <a:pt x="908" y="1374"/>
                  </a:lnTo>
                  <a:lnTo>
                    <a:pt x="934" y="1374"/>
                  </a:lnTo>
                  <a:lnTo>
                    <a:pt x="915" y="1396"/>
                  </a:lnTo>
                  <a:lnTo>
                    <a:pt x="892" y="1406"/>
                  </a:lnTo>
                  <a:lnTo>
                    <a:pt x="895" y="1417"/>
                  </a:lnTo>
                  <a:lnTo>
                    <a:pt x="905" y="1429"/>
                  </a:lnTo>
                  <a:lnTo>
                    <a:pt x="924" y="1422"/>
                  </a:lnTo>
                  <a:lnTo>
                    <a:pt x="956" y="1416"/>
                  </a:lnTo>
                  <a:lnTo>
                    <a:pt x="990" y="1391"/>
                  </a:lnTo>
                  <a:lnTo>
                    <a:pt x="995" y="1381"/>
                  </a:lnTo>
                  <a:lnTo>
                    <a:pt x="1031" y="1367"/>
                  </a:lnTo>
                  <a:lnTo>
                    <a:pt x="1039" y="1335"/>
                  </a:lnTo>
                  <a:lnTo>
                    <a:pt x="1070" y="1336"/>
                  </a:lnTo>
                  <a:lnTo>
                    <a:pt x="1091" y="1335"/>
                  </a:lnTo>
                  <a:lnTo>
                    <a:pt x="1116" y="1314"/>
                  </a:lnTo>
                  <a:lnTo>
                    <a:pt x="1123" y="1274"/>
                  </a:lnTo>
                  <a:lnTo>
                    <a:pt x="1105" y="1255"/>
                  </a:lnTo>
                  <a:lnTo>
                    <a:pt x="1114" y="1223"/>
                  </a:lnTo>
                  <a:lnTo>
                    <a:pt x="1127" y="1210"/>
                  </a:lnTo>
                  <a:lnTo>
                    <a:pt x="1155" y="1214"/>
                  </a:lnTo>
                  <a:lnTo>
                    <a:pt x="1188" y="1214"/>
                  </a:lnTo>
                  <a:lnTo>
                    <a:pt x="1195" y="1210"/>
                  </a:lnTo>
                  <a:lnTo>
                    <a:pt x="1212" y="1199"/>
                  </a:lnTo>
                  <a:lnTo>
                    <a:pt x="1213" y="1231"/>
                  </a:lnTo>
                  <a:lnTo>
                    <a:pt x="1230" y="1241"/>
                  </a:lnTo>
                  <a:lnTo>
                    <a:pt x="1241" y="1241"/>
                  </a:lnTo>
                  <a:lnTo>
                    <a:pt x="1225" y="1256"/>
                  </a:lnTo>
                  <a:lnTo>
                    <a:pt x="1207" y="1277"/>
                  </a:lnTo>
                  <a:lnTo>
                    <a:pt x="1178" y="1306"/>
                  </a:lnTo>
                  <a:lnTo>
                    <a:pt x="1155" y="1320"/>
                  </a:lnTo>
                  <a:lnTo>
                    <a:pt x="1178" y="1328"/>
                  </a:lnTo>
                  <a:lnTo>
                    <a:pt x="1188" y="1317"/>
                  </a:lnTo>
                  <a:lnTo>
                    <a:pt x="1207" y="1296"/>
                  </a:lnTo>
                  <a:lnTo>
                    <a:pt x="1225" y="1286"/>
                  </a:lnTo>
                  <a:lnTo>
                    <a:pt x="1248" y="1270"/>
                  </a:lnTo>
                  <a:lnTo>
                    <a:pt x="1262" y="1270"/>
                  </a:lnTo>
                  <a:lnTo>
                    <a:pt x="1282" y="1270"/>
                  </a:lnTo>
                  <a:lnTo>
                    <a:pt x="1302" y="1278"/>
                  </a:lnTo>
                  <a:lnTo>
                    <a:pt x="1324" y="1295"/>
                  </a:lnTo>
                  <a:lnTo>
                    <a:pt x="1339" y="1286"/>
                  </a:lnTo>
                  <a:lnTo>
                    <a:pt x="1331" y="1324"/>
                  </a:lnTo>
                  <a:lnTo>
                    <a:pt x="1370" y="1313"/>
                  </a:lnTo>
                  <a:lnTo>
                    <a:pt x="1434" y="1299"/>
                  </a:lnTo>
                  <a:lnTo>
                    <a:pt x="1492" y="1304"/>
                  </a:lnTo>
                  <a:lnTo>
                    <a:pt x="1525" y="1314"/>
                  </a:lnTo>
                  <a:lnTo>
                    <a:pt x="1554" y="1317"/>
                  </a:lnTo>
                  <a:lnTo>
                    <a:pt x="1610" y="1318"/>
                  </a:lnTo>
                  <a:lnTo>
                    <a:pt x="1622" y="1307"/>
                  </a:lnTo>
                  <a:lnTo>
                    <a:pt x="1622" y="1341"/>
                  </a:lnTo>
                  <a:lnTo>
                    <a:pt x="1649" y="1370"/>
                  </a:lnTo>
                  <a:lnTo>
                    <a:pt x="1693" y="1377"/>
                  </a:lnTo>
                  <a:lnTo>
                    <a:pt x="1710" y="1371"/>
                  </a:lnTo>
                  <a:lnTo>
                    <a:pt x="1742" y="1411"/>
                  </a:lnTo>
                  <a:lnTo>
                    <a:pt x="1793" y="1459"/>
                  </a:lnTo>
                  <a:lnTo>
                    <a:pt x="1817" y="1468"/>
                  </a:lnTo>
                  <a:lnTo>
                    <a:pt x="1829" y="1447"/>
                  </a:lnTo>
                  <a:lnTo>
                    <a:pt x="1829" y="1479"/>
                  </a:lnTo>
                  <a:lnTo>
                    <a:pt x="1872" y="1532"/>
                  </a:lnTo>
                  <a:lnTo>
                    <a:pt x="1892" y="1547"/>
                  </a:lnTo>
                  <a:lnTo>
                    <a:pt x="1904" y="1581"/>
                  </a:lnTo>
                  <a:lnTo>
                    <a:pt x="1914" y="1585"/>
                  </a:lnTo>
                  <a:lnTo>
                    <a:pt x="1923" y="1554"/>
                  </a:lnTo>
                  <a:lnTo>
                    <a:pt x="1958" y="1602"/>
                  </a:lnTo>
                  <a:lnTo>
                    <a:pt x="1985" y="1658"/>
                  </a:lnTo>
                  <a:lnTo>
                    <a:pt x="2004" y="1660"/>
                  </a:lnTo>
                  <a:lnTo>
                    <a:pt x="1985" y="1613"/>
                  </a:lnTo>
                  <a:lnTo>
                    <a:pt x="1979" y="1575"/>
                  </a:lnTo>
                  <a:lnTo>
                    <a:pt x="1982" y="1564"/>
                  </a:lnTo>
                  <a:lnTo>
                    <a:pt x="1994" y="1554"/>
                  </a:lnTo>
                  <a:lnTo>
                    <a:pt x="2014" y="1532"/>
                  </a:lnTo>
                  <a:lnTo>
                    <a:pt x="2025" y="1510"/>
                  </a:lnTo>
                  <a:lnTo>
                    <a:pt x="2033" y="1503"/>
                  </a:lnTo>
                  <a:lnTo>
                    <a:pt x="2048" y="1535"/>
                  </a:lnTo>
                  <a:lnTo>
                    <a:pt x="2033" y="1554"/>
                  </a:lnTo>
                  <a:lnTo>
                    <a:pt x="2033" y="1554"/>
                  </a:lnTo>
                  <a:lnTo>
                    <a:pt x="2030" y="1560"/>
                  </a:lnTo>
                  <a:lnTo>
                    <a:pt x="2026" y="1564"/>
                  </a:lnTo>
                  <a:lnTo>
                    <a:pt x="2022" y="1567"/>
                  </a:lnTo>
                  <a:lnTo>
                    <a:pt x="2022" y="1567"/>
                  </a:lnTo>
                  <a:lnTo>
                    <a:pt x="2012" y="1574"/>
                  </a:lnTo>
                  <a:lnTo>
                    <a:pt x="2007" y="1577"/>
                  </a:lnTo>
                  <a:lnTo>
                    <a:pt x="2007" y="1577"/>
                  </a:lnTo>
                  <a:lnTo>
                    <a:pt x="2008" y="1581"/>
                  </a:lnTo>
                  <a:lnTo>
                    <a:pt x="2010" y="1592"/>
                  </a:lnTo>
                  <a:lnTo>
                    <a:pt x="2010" y="1592"/>
                  </a:lnTo>
                  <a:lnTo>
                    <a:pt x="2012" y="1603"/>
                  </a:lnTo>
                  <a:lnTo>
                    <a:pt x="2015" y="1607"/>
                  </a:lnTo>
                  <a:lnTo>
                    <a:pt x="2015" y="1607"/>
                  </a:lnTo>
                  <a:lnTo>
                    <a:pt x="2018" y="1611"/>
                  </a:lnTo>
                  <a:lnTo>
                    <a:pt x="2019" y="1615"/>
                  </a:lnTo>
                  <a:lnTo>
                    <a:pt x="2021" y="1622"/>
                  </a:lnTo>
                  <a:lnTo>
                    <a:pt x="2021" y="1622"/>
                  </a:lnTo>
                  <a:lnTo>
                    <a:pt x="2022" y="1646"/>
                  </a:lnTo>
                  <a:lnTo>
                    <a:pt x="2022" y="1646"/>
                  </a:lnTo>
                  <a:lnTo>
                    <a:pt x="2025" y="1651"/>
                  </a:lnTo>
                  <a:lnTo>
                    <a:pt x="2026" y="1657"/>
                  </a:lnTo>
                  <a:lnTo>
                    <a:pt x="2026" y="1661"/>
                  </a:lnTo>
                  <a:lnTo>
                    <a:pt x="2026" y="1661"/>
                  </a:lnTo>
                  <a:lnTo>
                    <a:pt x="2028" y="1671"/>
                  </a:lnTo>
                  <a:lnTo>
                    <a:pt x="2028" y="1676"/>
                  </a:lnTo>
                  <a:lnTo>
                    <a:pt x="2036" y="1667"/>
                  </a:lnTo>
                  <a:lnTo>
                    <a:pt x="2048" y="1656"/>
                  </a:lnTo>
                  <a:lnTo>
                    <a:pt x="2048" y="1628"/>
                  </a:lnTo>
                  <a:lnTo>
                    <a:pt x="2048" y="1618"/>
                  </a:lnTo>
                  <a:lnTo>
                    <a:pt x="2058" y="1608"/>
                  </a:lnTo>
                  <a:lnTo>
                    <a:pt x="2084" y="1613"/>
                  </a:lnTo>
                  <a:lnTo>
                    <a:pt x="2066" y="1640"/>
                  </a:lnTo>
                  <a:lnTo>
                    <a:pt x="2064" y="1654"/>
                  </a:lnTo>
                  <a:lnTo>
                    <a:pt x="2068" y="1665"/>
                  </a:lnTo>
                  <a:lnTo>
                    <a:pt x="2084" y="1685"/>
                  </a:lnTo>
                  <a:lnTo>
                    <a:pt x="2073" y="1711"/>
                  </a:lnTo>
                  <a:lnTo>
                    <a:pt x="2104" y="1701"/>
                  </a:lnTo>
                  <a:lnTo>
                    <a:pt x="2114" y="1726"/>
                  </a:lnTo>
                  <a:lnTo>
                    <a:pt x="2087" y="1733"/>
                  </a:lnTo>
                  <a:lnTo>
                    <a:pt x="2079" y="1758"/>
                  </a:lnTo>
                  <a:lnTo>
                    <a:pt x="2094" y="1758"/>
                  </a:lnTo>
                  <a:lnTo>
                    <a:pt x="2114" y="1751"/>
                  </a:lnTo>
                  <a:lnTo>
                    <a:pt x="2132" y="1778"/>
                  </a:lnTo>
                  <a:lnTo>
                    <a:pt x="2158" y="1803"/>
                  </a:lnTo>
                  <a:lnTo>
                    <a:pt x="2172" y="1804"/>
                  </a:lnTo>
                  <a:lnTo>
                    <a:pt x="2180" y="1789"/>
                  </a:lnTo>
                  <a:lnTo>
                    <a:pt x="2180" y="1764"/>
                  </a:lnTo>
                  <a:lnTo>
                    <a:pt x="2189" y="1789"/>
                  </a:lnTo>
                  <a:lnTo>
                    <a:pt x="2204" y="1785"/>
                  </a:lnTo>
                  <a:lnTo>
                    <a:pt x="2204" y="1772"/>
                  </a:lnTo>
                  <a:lnTo>
                    <a:pt x="2195" y="1740"/>
                  </a:lnTo>
                  <a:lnTo>
                    <a:pt x="2186" y="1726"/>
                  </a:lnTo>
                  <a:lnTo>
                    <a:pt x="2173" y="1713"/>
                  </a:lnTo>
                  <a:lnTo>
                    <a:pt x="2170" y="1701"/>
                  </a:lnTo>
                  <a:lnTo>
                    <a:pt x="2152" y="1682"/>
                  </a:lnTo>
                  <a:lnTo>
                    <a:pt x="2121" y="1660"/>
                  </a:lnTo>
                  <a:lnTo>
                    <a:pt x="2114" y="1654"/>
                  </a:lnTo>
                  <a:lnTo>
                    <a:pt x="2100" y="1638"/>
                  </a:lnTo>
                  <a:lnTo>
                    <a:pt x="2134" y="1636"/>
                  </a:lnTo>
                  <a:lnTo>
                    <a:pt x="2172" y="1664"/>
                  </a:lnTo>
                  <a:lnTo>
                    <a:pt x="2182" y="1679"/>
                  </a:lnTo>
                  <a:lnTo>
                    <a:pt x="2193" y="1692"/>
                  </a:lnTo>
                  <a:lnTo>
                    <a:pt x="2204" y="1715"/>
                  </a:lnTo>
                  <a:lnTo>
                    <a:pt x="2204" y="1733"/>
                  </a:lnTo>
                  <a:lnTo>
                    <a:pt x="2233" y="1740"/>
                  </a:lnTo>
                  <a:lnTo>
                    <a:pt x="2245" y="1750"/>
                  </a:lnTo>
                  <a:lnTo>
                    <a:pt x="2255" y="1749"/>
                  </a:lnTo>
                  <a:lnTo>
                    <a:pt x="2241" y="1722"/>
                  </a:lnTo>
                  <a:lnTo>
                    <a:pt x="2255" y="1715"/>
                  </a:lnTo>
                  <a:lnTo>
                    <a:pt x="2270" y="1739"/>
                  </a:lnTo>
                  <a:lnTo>
                    <a:pt x="2281" y="1753"/>
                  </a:lnTo>
                  <a:lnTo>
                    <a:pt x="2302" y="1740"/>
                  </a:lnTo>
                  <a:lnTo>
                    <a:pt x="2302" y="1701"/>
                  </a:lnTo>
                  <a:lnTo>
                    <a:pt x="2302" y="1679"/>
                  </a:lnTo>
                  <a:lnTo>
                    <a:pt x="2302" y="1661"/>
                  </a:lnTo>
                  <a:lnTo>
                    <a:pt x="2294" y="1618"/>
                  </a:lnTo>
                  <a:lnTo>
                    <a:pt x="2294" y="1604"/>
                  </a:lnTo>
                  <a:lnTo>
                    <a:pt x="2269" y="1588"/>
                  </a:lnTo>
                  <a:lnTo>
                    <a:pt x="2212" y="1567"/>
                  </a:lnTo>
                  <a:lnTo>
                    <a:pt x="2182" y="1564"/>
                  </a:lnTo>
                  <a:lnTo>
                    <a:pt x="2152" y="1561"/>
                  </a:lnTo>
                  <a:lnTo>
                    <a:pt x="2107" y="1495"/>
                  </a:lnTo>
                  <a:lnTo>
                    <a:pt x="2033" y="1420"/>
                  </a:lnTo>
                  <a:lnTo>
                    <a:pt x="1996" y="1377"/>
                  </a:lnTo>
                  <a:lnTo>
                    <a:pt x="1944" y="1327"/>
                  </a:lnTo>
                  <a:lnTo>
                    <a:pt x="1893" y="1288"/>
                  </a:lnTo>
                  <a:lnTo>
                    <a:pt x="1851" y="1271"/>
                  </a:lnTo>
                  <a:lnTo>
                    <a:pt x="1826" y="1285"/>
                  </a:lnTo>
                  <a:lnTo>
                    <a:pt x="1806" y="1307"/>
                  </a:lnTo>
                  <a:lnTo>
                    <a:pt x="1786" y="1354"/>
                  </a:lnTo>
                  <a:lnTo>
                    <a:pt x="1758" y="1379"/>
                  </a:lnTo>
                  <a:lnTo>
                    <a:pt x="1707" y="1323"/>
                  </a:lnTo>
                  <a:lnTo>
                    <a:pt x="1645" y="1282"/>
                  </a:lnTo>
                  <a:lnTo>
                    <a:pt x="1631" y="1263"/>
                  </a:lnTo>
                  <a:lnTo>
                    <a:pt x="1631" y="1246"/>
                  </a:lnTo>
                  <a:lnTo>
                    <a:pt x="1593" y="1248"/>
                  </a:lnTo>
                  <a:lnTo>
                    <a:pt x="1585" y="1274"/>
                  </a:lnTo>
                  <a:lnTo>
                    <a:pt x="1540" y="1274"/>
                  </a:lnTo>
                  <a:lnTo>
                    <a:pt x="1524" y="1248"/>
                  </a:lnTo>
                  <a:lnTo>
                    <a:pt x="1461" y="755"/>
                  </a:lnTo>
                  <a:lnTo>
                    <a:pt x="1404" y="343"/>
                  </a:lnTo>
                  <a:lnTo>
                    <a:pt x="1384" y="183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AK</a:t>
              </a:r>
              <a:endParaRPr kumimoji="0" lang="ar-SA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Freeform 57">
              <a:extLst>
                <a:ext uri="{FF2B5EF4-FFF2-40B4-BE49-F238E27FC236}">
                  <a16:creationId xmlns:a16="http://schemas.microsoft.com/office/drawing/2014/main" id="{9A9E9B82-F733-41F6-A499-72D6FC46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915" y="5493178"/>
              <a:ext cx="132637" cy="163389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44" y="236"/>
                </a:cxn>
                <a:cxn ang="0">
                  <a:pos x="51" y="215"/>
                </a:cxn>
                <a:cxn ang="0">
                  <a:pos x="51" y="207"/>
                </a:cxn>
                <a:cxn ang="0">
                  <a:pos x="61" y="189"/>
                </a:cxn>
                <a:cxn ang="0">
                  <a:pos x="76" y="169"/>
                </a:cxn>
                <a:cxn ang="0">
                  <a:pos x="82" y="160"/>
                </a:cxn>
                <a:cxn ang="0">
                  <a:pos x="85" y="155"/>
                </a:cxn>
                <a:cxn ang="0">
                  <a:pos x="98" y="176"/>
                </a:cxn>
                <a:cxn ang="0">
                  <a:pos x="112" y="165"/>
                </a:cxn>
                <a:cxn ang="0">
                  <a:pos x="112" y="160"/>
                </a:cxn>
                <a:cxn ang="0">
                  <a:pos x="112" y="143"/>
                </a:cxn>
                <a:cxn ang="0">
                  <a:pos x="125" y="132"/>
                </a:cxn>
                <a:cxn ang="0">
                  <a:pos x="129" y="132"/>
                </a:cxn>
                <a:cxn ang="0">
                  <a:pos x="146" y="125"/>
                </a:cxn>
                <a:cxn ang="0">
                  <a:pos x="154" y="125"/>
                </a:cxn>
                <a:cxn ang="0">
                  <a:pos x="165" y="117"/>
                </a:cxn>
                <a:cxn ang="0">
                  <a:pos x="165" y="108"/>
                </a:cxn>
                <a:cxn ang="0">
                  <a:pos x="147" y="79"/>
                </a:cxn>
                <a:cxn ang="0">
                  <a:pos x="140" y="79"/>
                </a:cxn>
                <a:cxn ang="0">
                  <a:pos x="136" y="79"/>
                </a:cxn>
                <a:cxn ang="0">
                  <a:pos x="136" y="64"/>
                </a:cxn>
                <a:cxn ang="0">
                  <a:pos x="137" y="58"/>
                </a:cxn>
                <a:cxn ang="0">
                  <a:pos x="157" y="44"/>
                </a:cxn>
                <a:cxn ang="0">
                  <a:pos x="165" y="44"/>
                </a:cxn>
                <a:cxn ang="0">
                  <a:pos x="191" y="39"/>
                </a:cxn>
                <a:cxn ang="0">
                  <a:pos x="161" y="14"/>
                </a:cxn>
                <a:cxn ang="0">
                  <a:pos x="143" y="0"/>
                </a:cxn>
                <a:cxn ang="0">
                  <a:pos x="123" y="14"/>
                </a:cxn>
                <a:cxn ang="0">
                  <a:pos x="104" y="35"/>
                </a:cxn>
                <a:cxn ang="0">
                  <a:pos x="105" y="44"/>
                </a:cxn>
                <a:cxn ang="0">
                  <a:pos x="111" y="60"/>
                </a:cxn>
                <a:cxn ang="0">
                  <a:pos x="112" y="69"/>
                </a:cxn>
                <a:cxn ang="0">
                  <a:pos x="112" y="76"/>
                </a:cxn>
                <a:cxn ang="0">
                  <a:pos x="105" y="83"/>
                </a:cxn>
                <a:cxn ang="0">
                  <a:pos x="96" y="87"/>
                </a:cxn>
                <a:cxn ang="0">
                  <a:pos x="78" y="76"/>
                </a:cxn>
                <a:cxn ang="0">
                  <a:pos x="61" y="79"/>
                </a:cxn>
                <a:cxn ang="0">
                  <a:pos x="72" y="99"/>
                </a:cxn>
                <a:cxn ang="0">
                  <a:pos x="76" y="118"/>
                </a:cxn>
                <a:cxn ang="0">
                  <a:pos x="75" y="139"/>
                </a:cxn>
                <a:cxn ang="0">
                  <a:pos x="65" y="118"/>
                </a:cxn>
                <a:cxn ang="0">
                  <a:pos x="51" y="103"/>
                </a:cxn>
                <a:cxn ang="0">
                  <a:pos x="43" y="99"/>
                </a:cxn>
                <a:cxn ang="0">
                  <a:pos x="28" y="110"/>
                </a:cxn>
                <a:cxn ang="0">
                  <a:pos x="25" y="118"/>
                </a:cxn>
                <a:cxn ang="0">
                  <a:pos x="11" y="129"/>
                </a:cxn>
                <a:cxn ang="0">
                  <a:pos x="14" y="164"/>
                </a:cxn>
                <a:cxn ang="0">
                  <a:pos x="19" y="169"/>
                </a:cxn>
                <a:cxn ang="0">
                  <a:pos x="26" y="176"/>
                </a:cxn>
                <a:cxn ang="0">
                  <a:pos x="33" y="182"/>
                </a:cxn>
                <a:cxn ang="0">
                  <a:pos x="43" y="186"/>
                </a:cxn>
                <a:cxn ang="0">
                  <a:pos x="44" y="200"/>
                </a:cxn>
                <a:cxn ang="0">
                  <a:pos x="42" y="214"/>
                </a:cxn>
                <a:cxn ang="0">
                  <a:pos x="35" y="223"/>
                </a:cxn>
                <a:cxn ang="0">
                  <a:pos x="0" y="236"/>
                </a:cxn>
              </a:cxnLst>
              <a:rect l="0" t="0" r="r" b="b"/>
              <a:pathLst>
                <a:path w="191" h="236">
                  <a:moveTo>
                    <a:pt x="0" y="236"/>
                  </a:moveTo>
                  <a:lnTo>
                    <a:pt x="44" y="236"/>
                  </a:lnTo>
                  <a:lnTo>
                    <a:pt x="51" y="215"/>
                  </a:lnTo>
                  <a:lnTo>
                    <a:pt x="51" y="207"/>
                  </a:lnTo>
                  <a:lnTo>
                    <a:pt x="61" y="189"/>
                  </a:lnTo>
                  <a:lnTo>
                    <a:pt x="76" y="169"/>
                  </a:lnTo>
                  <a:lnTo>
                    <a:pt x="82" y="160"/>
                  </a:lnTo>
                  <a:lnTo>
                    <a:pt x="85" y="155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12" y="160"/>
                  </a:lnTo>
                  <a:lnTo>
                    <a:pt x="112" y="143"/>
                  </a:lnTo>
                  <a:lnTo>
                    <a:pt x="125" y="132"/>
                  </a:lnTo>
                  <a:lnTo>
                    <a:pt x="129" y="132"/>
                  </a:lnTo>
                  <a:lnTo>
                    <a:pt x="146" y="125"/>
                  </a:lnTo>
                  <a:lnTo>
                    <a:pt x="154" y="125"/>
                  </a:lnTo>
                  <a:lnTo>
                    <a:pt x="165" y="117"/>
                  </a:lnTo>
                  <a:lnTo>
                    <a:pt x="165" y="108"/>
                  </a:lnTo>
                  <a:lnTo>
                    <a:pt x="147" y="79"/>
                  </a:lnTo>
                  <a:lnTo>
                    <a:pt x="140" y="79"/>
                  </a:lnTo>
                  <a:lnTo>
                    <a:pt x="136" y="79"/>
                  </a:lnTo>
                  <a:lnTo>
                    <a:pt x="136" y="64"/>
                  </a:lnTo>
                  <a:lnTo>
                    <a:pt x="137" y="58"/>
                  </a:lnTo>
                  <a:lnTo>
                    <a:pt x="157" y="44"/>
                  </a:lnTo>
                  <a:lnTo>
                    <a:pt x="165" y="44"/>
                  </a:lnTo>
                  <a:lnTo>
                    <a:pt x="191" y="39"/>
                  </a:lnTo>
                  <a:lnTo>
                    <a:pt x="161" y="14"/>
                  </a:lnTo>
                  <a:lnTo>
                    <a:pt x="143" y="0"/>
                  </a:lnTo>
                  <a:lnTo>
                    <a:pt x="123" y="14"/>
                  </a:lnTo>
                  <a:lnTo>
                    <a:pt x="104" y="35"/>
                  </a:lnTo>
                  <a:lnTo>
                    <a:pt x="105" y="44"/>
                  </a:lnTo>
                  <a:lnTo>
                    <a:pt x="111" y="60"/>
                  </a:lnTo>
                  <a:lnTo>
                    <a:pt x="112" y="69"/>
                  </a:lnTo>
                  <a:lnTo>
                    <a:pt x="112" y="76"/>
                  </a:lnTo>
                  <a:lnTo>
                    <a:pt x="105" y="83"/>
                  </a:lnTo>
                  <a:lnTo>
                    <a:pt x="96" y="87"/>
                  </a:lnTo>
                  <a:lnTo>
                    <a:pt x="78" y="76"/>
                  </a:lnTo>
                  <a:lnTo>
                    <a:pt x="61" y="79"/>
                  </a:lnTo>
                  <a:lnTo>
                    <a:pt x="72" y="99"/>
                  </a:lnTo>
                  <a:lnTo>
                    <a:pt x="76" y="118"/>
                  </a:lnTo>
                  <a:lnTo>
                    <a:pt x="75" y="139"/>
                  </a:lnTo>
                  <a:lnTo>
                    <a:pt x="65" y="118"/>
                  </a:lnTo>
                  <a:lnTo>
                    <a:pt x="51" y="103"/>
                  </a:lnTo>
                  <a:lnTo>
                    <a:pt x="43" y="99"/>
                  </a:lnTo>
                  <a:lnTo>
                    <a:pt x="28" y="110"/>
                  </a:lnTo>
                  <a:lnTo>
                    <a:pt x="25" y="118"/>
                  </a:lnTo>
                  <a:lnTo>
                    <a:pt x="11" y="129"/>
                  </a:lnTo>
                  <a:lnTo>
                    <a:pt x="14" y="164"/>
                  </a:lnTo>
                  <a:lnTo>
                    <a:pt x="19" y="169"/>
                  </a:lnTo>
                  <a:lnTo>
                    <a:pt x="26" y="176"/>
                  </a:lnTo>
                  <a:lnTo>
                    <a:pt x="33" y="182"/>
                  </a:lnTo>
                  <a:lnTo>
                    <a:pt x="43" y="186"/>
                  </a:lnTo>
                  <a:lnTo>
                    <a:pt x="44" y="200"/>
                  </a:lnTo>
                  <a:lnTo>
                    <a:pt x="42" y="214"/>
                  </a:lnTo>
                  <a:lnTo>
                    <a:pt x="35" y="223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Freeform 58">
              <a:extLst>
                <a:ext uri="{FF2B5EF4-FFF2-40B4-BE49-F238E27FC236}">
                  <a16:creationId xmlns:a16="http://schemas.microsoft.com/office/drawing/2014/main" id="{1041C929-EE96-41B3-9E06-0E142FA59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24" y="5259469"/>
              <a:ext cx="60100" cy="4963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4" y="52"/>
                </a:cxn>
                <a:cxn ang="0">
                  <a:pos x="49" y="70"/>
                </a:cxn>
                <a:cxn ang="0">
                  <a:pos x="64" y="70"/>
                </a:cxn>
                <a:cxn ang="0">
                  <a:pos x="78" y="70"/>
                </a:cxn>
                <a:cxn ang="0">
                  <a:pos x="86" y="50"/>
                </a:cxn>
                <a:cxn ang="0">
                  <a:pos x="86" y="39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3" y="11"/>
                </a:cxn>
                <a:cxn ang="0">
                  <a:pos x="24" y="11"/>
                </a:cxn>
                <a:cxn ang="0">
                  <a:pos x="0" y="29"/>
                </a:cxn>
              </a:cxnLst>
              <a:rect l="0" t="0" r="r" b="b"/>
              <a:pathLst>
                <a:path w="86" h="70">
                  <a:moveTo>
                    <a:pt x="0" y="29"/>
                  </a:moveTo>
                  <a:lnTo>
                    <a:pt x="24" y="52"/>
                  </a:lnTo>
                  <a:lnTo>
                    <a:pt x="49" y="70"/>
                  </a:lnTo>
                  <a:lnTo>
                    <a:pt x="64" y="70"/>
                  </a:lnTo>
                  <a:lnTo>
                    <a:pt x="78" y="70"/>
                  </a:lnTo>
                  <a:lnTo>
                    <a:pt x="86" y="50"/>
                  </a:lnTo>
                  <a:lnTo>
                    <a:pt x="86" y="39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3" y="11"/>
                  </a:lnTo>
                  <a:lnTo>
                    <a:pt x="24" y="1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9" name="Freeform 60">
              <a:extLst>
                <a:ext uri="{FF2B5EF4-FFF2-40B4-BE49-F238E27FC236}">
                  <a16:creationId xmlns:a16="http://schemas.microsoft.com/office/drawing/2014/main" id="{39935BD7-A4A5-4C8F-B02E-454F2576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367" y="5062987"/>
              <a:ext cx="82897" cy="6411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6" y="73"/>
                </a:cxn>
                <a:cxn ang="0">
                  <a:pos x="34" y="73"/>
                </a:cxn>
                <a:cxn ang="0">
                  <a:pos x="59" y="92"/>
                </a:cxn>
                <a:cxn ang="0">
                  <a:pos x="70" y="92"/>
                </a:cxn>
                <a:cxn ang="0">
                  <a:pos x="83" y="92"/>
                </a:cxn>
                <a:cxn ang="0">
                  <a:pos x="98" y="92"/>
                </a:cxn>
                <a:cxn ang="0">
                  <a:pos x="109" y="74"/>
                </a:cxn>
                <a:cxn ang="0">
                  <a:pos x="109" y="66"/>
                </a:cxn>
                <a:cxn ang="0">
                  <a:pos x="120" y="56"/>
                </a:cxn>
                <a:cxn ang="0">
                  <a:pos x="120" y="36"/>
                </a:cxn>
                <a:cxn ang="0">
                  <a:pos x="120" y="30"/>
                </a:cxn>
                <a:cxn ang="0">
                  <a:pos x="102" y="0"/>
                </a:cxn>
                <a:cxn ang="0">
                  <a:pos x="83" y="0"/>
                </a:cxn>
                <a:cxn ang="0">
                  <a:pos x="44" y="0"/>
                </a:cxn>
                <a:cxn ang="0">
                  <a:pos x="29" y="0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0" y="56"/>
                </a:cxn>
              </a:cxnLst>
              <a:rect l="0" t="0" r="r" b="b"/>
              <a:pathLst>
                <a:path w="120" h="92">
                  <a:moveTo>
                    <a:pt x="0" y="56"/>
                  </a:moveTo>
                  <a:lnTo>
                    <a:pt x="26" y="73"/>
                  </a:lnTo>
                  <a:lnTo>
                    <a:pt x="34" y="73"/>
                  </a:lnTo>
                  <a:lnTo>
                    <a:pt x="59" y="92"/>
                  </a:lnTo>
                  <a:lnTo>
                    <a:pt x="70" y="92"/>
                  </a:lnTo>
                  <a:lnTo>
                    <a:pt x="83" y="92"/>
                  </a:lnTo>
                  <a:lnTo>
                    <a:pt x="98" y="92"/>
                  </a:lnTo>
                  <a:lnTo>
                    <a:pt x="109" y="74"/>
                  </a:lnTo>
                  <a:lnTo>
                    <a:pt x="109" y="66"/>
                  </a:lnTo>
                  <a:lnTo>
                    <a:pt x="120" y="5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02" y="0"/>
                  </a:lnTo>
                  <a:lnTo>
                    <a:pt x="83" y="0"/>
                  </a:lnTo>
                  <a:lnTo>
                    <a:pt x="44" y="0"/>
                  </a:lnTo>
                  <a:lnTo>
                    <a:pt x="29" y="0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0" name="Freeform 61">
              <a:extLst>
                <a:ext uri="{FF2B5EF4-FFF2-40B4-BE49-F238E27FC236}">
                  <a16:creationId xmlns:a16="http://schemas.microsoft.com/office/drawing/2014/main" id="{1D8DABBB-874F-49EA-882C-F1BA829F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27" y="5100215"/>
              <a:ext cx="29015" cy="45501"/>
            </a:xfrm>
            <a:custGeom>
              <a:avLst/>
              <a:gdLst/>
              <a:ahLst/>
              <a:cxnLst>
                <a:cxn ang="0">
                  <a:pos x="25" y="68"/>
                </a:cxn>
                <a:cxn ang="0">
                  <a:pos x="25" y="51"/>
                </a:cxn>
                <a:cxn ang="0">
                  <a:pos x="33" y="39"/>
                </a:cxn>
                <a:cxn ang="0">
                  <a:pos x="44" y="27"/>
                </a:cxn>
                <a:cxn ang="0">
                  <a:pos x="44" y="13"/>
                </a:cxn>
                <a:cxn ang="0">
                  <a:pos x="44" y="0"/>
                </a:cxn>
                <a:cxn ang="0">
                  <a:pos x="25" y="14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25" y="68"/>
                </a:cxn>
              </a:cxnLst>
              <a:rect l="0" t="0" r="r" b="b"/>
              <a:pathLst>
                <a:path w="44" h="68">
                  <a:moveTo>
                    <a:pt x="25" y="68"/>
                  </a:moveTo>
                  <a:lnTo>
                    <a:pt x="25" y="51"/>
                  </a:lnTo>
                  <a:lnTo>
                    <a:pt x="33" y="39"/>
                  </a:lnTo>
                  <a:lnTo>
                    <a:pt x="44" y="27"/>
                  </a:lnTo>
                  <a:lnTo>
                    <a:pt x="44" y="13"/>
                  </a:lnTo>
                  <a:lnTo>
                    <a:pt x="44" y="0"/>
                  </a:lnTo>
                  <a:lnTo>
                    <a:pt x="25" y="14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5" y="68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1" name="Freeform 62">
              <a:extLst>
                <a:ext uri="{FF2B5EF4-FFF2-40B4-BE49-F238E27FC236}">
                  <a16:creationId xmlns:a16="http://schemas.microsoft.com/office/drawing/2014/main" id="{8814C033-11D3-4E4B-9D83-6D0A94F5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423" y="5172603"/>
              <a:ext cx="101549" cy="7652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7" y="21"/>
                </a:cxn>
                <a:cxn ang="0">
                  <a:pos x="32" y="21"/>
                </a:cxn>
                <a:cxn ang="0">
                  <a:pos x="32" y="8"/>
                </a:cxn>
                <a:cxn ang="0">
                  <a:pos x="54" y="0"/>
                </a:cxn>
                <a:cxn ang="0">
                  <a:pos x="74" y="0"/>
                </a:cxn>
                <a:cxn ang="0">
                  <a:pos x="85" y="0"/>
                </a:cxn>
                <a:cxn ang="0">
                  <a:pos x="96" y="10"/>
                </a:cxn>
                <a:cxn ang="0">
                  <a:pos x="106" y="21"/>
                </a:cxn>
                <a:cxn ang="0">
                  <a:pos x="118" y="44"/>
                </a:cxn>
                <a:cxn ang="0">
                  <a:pos x="136" y="44"/>
                </a:cxn>
                <a:cxn ang="0">
                  <a:pos x="149" y="74"/>
                </a:cxn>
                <a:cxn ang="0">
                  <a:pos x="149" y="96"/>
                </a:cxn>
                <a:cxn ang="0">
                  <a:pos x="149" y="111"/>
                </a:cxn>
                <a:cxn ang="0">
                  <a:pos x="131" y="111"/>
                </a:cxn>
                <a:cxn ang="0">
                  <a:pos x="115" y="94"/>
                </a:cxn>
                <a:cxn ang="0">
                  <a:pos x="101" y="82"/>
                </a:cxn>
                <a:cxn ang="0">
                  <a:pos x="74" y="94"/>
                </a:cxn>
                <a:cxn ang="0">
                  <a:pos x="57" y="103"/>
                </a:cxn>
                <a:cxn ang="0">
                  <a:pos x="38" y="89"/>
                </a:cxn>
                <a:cxn ang="0">
                  <a:pos x="27" y="76"/>
                </a:cxn>
                <a:cxn ang="0">
                  <a:pos x="0" y="56"/>
                </a:cxn>
                <a:cxn ang="0">
                  <a:pos x="0" y="43"/>
                </a:cxn>
                <a:cxn ang="0">
                  <a:pos x="0" y="21"/>
                </a:cxn>
              </a:cxnLst>
              <a:rect l="0" t="0" r="r" b="b"/>
              <a:pathLst>
                <a:path w="149" h="111">
                  <a:moveTo>
                    <a:pt x="0" y="21"/>
                  </a:moveTo>
                  <a:lnTo>
                    <a:pt x="17" y="21"/>
                  </a:lnTo>
                  <a:lnTo>
                    <a:pt x="32" y="21"/>
                  </a:lnTo>
                  <a:lnTo>
                    <a:pt x="32" y="8"/>
                  </a:lnTo>
                  <a:lnTo>
                    <a:pt x="54" y="0"/>
                  </a:lnTo>
                  <a:lnTo>
                    <a:pt x="74" y="0"/>
                  </a:lnTo>
                  <a:lnTo>
                    <a:pt x="85" y="0"/>
                  </a:lnTo>
                  <a:lnTo>
                    <a:pt x="96" y="10"/>
                  </a:lnTo>
                  <a:lnTo>
                    <a:pt x="106" y="21"/>
                  </a:lnTo>
                  <a:lnTo>
                    <a:pt x="118" y="44"/>
                  </a:lnTo>
                  <a:lnTo>
                    <a:pt x="136" y="44"/>
                  </a:lnTo>
                  <a:lnTo>
                    <a:pt x="149" y="74"/>
                  </a:lnTo>
                  <a:lnTo>
                    <a:pt x="149" y="96"/>
                  </a:lnTo>
                  <a:lnTo>
                    <a:pt x="149" y="111"/>
                  </a:lnTo>
                  <a:lnTo>
                    <a:pt x="131" y="111"/>
                  </a:lnTo>
                  <a:lnTo>
                    <a:pt x="115" y="94"/>
                  </a:lnTo>
                  <a:lnTo>
                    <a:pt x="101" y="82"/>
                  </a:lnTo>
                  <a:lnTo>
                    <a:pt x="74" y="94"/>
                  </a:lnTo>
                  <a:lnTo>
                    <a:pt x="57" y="103"/>
                  </a:lnTo>
                  <a:lnTo>
                    <a:pt x="38" y="89"/>
                  </a:lnTo>
                  <a:lnTo>
                    <a:pt x="27" y="76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Freeform 63">
              <a:extLst>
                <a:ext uri="{FF2B5EF4-FFF2-40B4-BE49-F238E27FC236}">
                  <a16:creationId xmlns:a16="http://schemas.microsoft.com/office/drawing/2014/main" id="{BE4E3E9B-3FBB-454E-A783-07960D75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015" y="5267742"/>
              <a:ext cx="97405" cy="28955"/>
            </a:xfrm>
            <a:custGeom>
              <a:avLst/>
              <a:gdLst/>
              <a:ahLst/>
              <a:cxnLst>
                <a:cxn ang="0">
                  <a:pos x="22" y="33"/>
                </a:cxn>
                <a:cxn ang="0">
                  <a:pos x="36" y="33"/>
                </a:cxn>
                <a:cxn ang="0">
                  <a:pos x="52" y="33"/>
                </a:cxn>
                <a:cxn ang="0">
                  <a:pos x="62" y="33"/>
                </a:cxn>
                <a:cxn ang="0">
                  <a:pos x="77" y="33"/>
                </a:cxn>
                <a:cxn ang="0">
                  <a:pos x="88" y="33"/>
                </a:cxn>
                <a:cxn ang="0">
                  <a:pos x="99" y="33"/>
                </a:cxn>
                <a:cxn ang="0">
                  <a:pos x="99" y="43"/>
                </a:cxn>
                <a:cxn ang="0">
                  <a:pos x="111" y="38"/>
                </a:cxn>
                <a:cxn ang="0">
                  <a:pos x="140" y="19"/>
                </a:cxn>
                <a:cxn ang="0">
                  <a:pos x="80" y="19"/>
                </a:cxn>
                <a:cxn ang="0">
                  <a:pos x="68" y="0"/>
                </a:cxn>
                <a:cxn ang="0">
                  <a:pos x="4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0" y="29"/>
                </a:cxn>
                <a:cxn ang="0">
                  <a:pos x="22" y="33"/>
                </a:cxn>
              </a:cxnLst>
              <a:rect l="0" t="0" r="r" b="b"/>
              <a:pathLst>
                <a:path w="140" h="43">
                  <a:moveTo>
                    <a:pt x="22" y="33"/>
                  </a:moveTo>
                  <a:lnTo>
                    <a:pt x="36" y="33"/>
                  </a:lnTo>
                  <a:lnTo>
                    <a:pt x="52" y="33"/>
                  </a:lnTo>
                  <a:lnTo>
                    <a:pt x="62" y="33"/>
                  </a:lnTo>
                  <a:lnTo>
                    <a:pt x="77" y="33"/>
                  </a:lnTo>
                  <a:lnTo>
                    <a:pt x="88" y="33"/>
                  </a:lnTo>
                  <a:lnTo>
                    <a:pt x="99" y="33"/>
                  </a:lnTo>
                  <a:lnTo>
                    <a:pt x="99" y="43"/>
                  </a:lnTo>
                  <a:lnTo>
                    <a:pt x="111" y="38"/>
                  </a:lnTo>
                  <a:lnTo>
                    <a:pt x="140" y="19"/>
                  </a:lnTo>
                  <a:lnTo>
                    <a:pt x="80" y="19"/>
                  </a:lnTo>
                  <a:lnTo>
                    <a:pt x="68" y="0"/>
                  </a:lnTo>
                  <a:lnTo>
                    <a:pt x="4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22" y="33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3" name="Freeform 64">
              <a:extLst>
                <a:ext uri="{FF2B5EF4-FFF2-40B4-BE49-F238E27FC236}">
                  <a16:creationId xmlns:a16="http://schemas.microsoft.com/office/drawing/2014/main" id="{708CD015-F814-4F6B-AF19-849215DE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391" y="5315310"/>
              <a:ext cx="33159" cy="39296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48" y="43"/>
                </a:cxn>
                <a:cxn ang="0">
                  <a:pos x="48" y="31"/>
                </a:cxn>
                <a:cxn ang="0">
                  <a:pos x="38" y="16"/>
                </a:cxn>
                <a:cxn ang="0">
                  <a:pos x="28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7"/>
                </a:cxn>
                <a:cxn ang="0">
                  <a:pos x="13" y="28"/>
                </a:cxn>
                <a:cxn ang="0">
                  <a:pos x="13" y="48"/>
                </a:cxn>
                <a:cxn ang="0">
                  <a:pos x="28" y="57"/>
                </a:cxn>
              </a:cxnLst>
              <a:rect l="0" t="0" r="r" b="b"/>
              <a:pathLst>
                <a:path w="48" h="57">
                  <a:moveTo>
                    <a:pt x="28" y="57"/>
                  </a:moveTo>
                  <a:lnTo>
                    <a:pt x="48" y="43"/>
                  </a:lnTo>
                  <a:lnTo>
                    <a:pt x="48" y="31"/>
                  </a:lnTo>
                  <a:lnTo>
                    <a:pt x="38" y="16"/>
                  </a:lnTo>
                  <a:lnTo>
                    <a:pt x="28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7"/>
                  </a:lnTo>
                  <a:lnTo>
                    <a:pt x="13" y="28"/>
                  </a:lnTo>
                  <a:lnTo>
                    <a:pt x="13" y="48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3F3F3F">
                <a:lumMod val="40000"/>
                <a:lumOff val="60000"/>
              </a:srgbClr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Freeform 65">
              <a:extLst>
                <a:ext uri="{FF2B5EF4-FFF2-40B4-BE49-F238E27FC236}">
                  <a16:creationId xmlns:a16="http://schemas.microsoft.com/office/drawing/2014/main" id="{1EC745C5-351D-4435-B1D6-B1D806C48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2" y="5296697"/>
              <a:ext cx="120202" cy="82729"/>
            </a:xfrm>
            <a:custGeom>
              <a:avLst/>
              <a:gdLst/>
              <a:ahLst/>
              <a:cxnLst>
                <a:cxn ang="0">
                  <a:pos x="68" y="121"/>
                </a:cxn>
                <a:cxn ang="0">
                  <a:pos x="84" y="121"/>
                </a:cxn>
                <a:cxn ang="0">
                  <a:pos x="123" y="121"/>
                </a:cxn>
                <a:cxn ang="0">
                  <a:pos x="123" y="112"/>
                </a:cxn>
                <a:cxn ang="0">
                  <a:pos x="142" y="112"/>
                </a:cxn>
                <a:cxn ang="0">
                  <a:pos x="157" y="112"/>
                </a:cxn>
                <a:cxn ang="0">
                  <a:pos x="175" y="94"/>
                </a:cxn>
                <a:cxn ang="0">
                  <a:pos x="175" y="65"/>
                </a:cxn>
                <a:cxn ang="0">
                  <a:pos x="136" y="43"/>
                </a:cxn>
                <a:cxn ang="0">
                  <a:pos x="111" y="26"/>
                </a:cxn>
                <a:cxn ang="0">
                  <a:pos x="95" y="26"/>
                </a:cxn>
                <a:cxn ang="0">
                  <a:pos x="68" y="26"/>
                </a:cxn>
                <a:cxn ang="0">
                  <a:pos x="68" y="33"/>
                </a:cxn>
                <a:cxn ang="0">
                  <a:pos x="49" y="26"/>
                </a:cxn>
                <a:cxn ang="0">
                  <a:pos x="36" y="17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0" y="39"/>
                </a:cxn>
                <a:cxn ang="0">
                  <a:pos x="0" y="54"/>
                </a:cxn>
                <a:cxn ang="0">
                  <a:pos x="23" y="60"/>
                </a:cxn>
                <a:cxn ang="0">
                  <a:pos x="53" y="60"/>
                </a:cxn>
                <a:cxn ang="0">
                  <a:pos x="49" y="83"/>
                </a:cxn>
                <a:cxn ang="0">
                  <a:pos x="52" y="107"/>
                </a:cxn>
                <a:cxn ang="0">
                  <a:pos x="60" y="121"/>
                </a:cxn>
                <a:cxn ang="0">
                  <a:pos x="68" y="121"/>
                </a:cxn>
              </a:cxnLst>
              <a:rect l="0" t="0" r="r" b="b"/>
              <a:pathLst>
                <a:path w="175" h="121">
                  <a:moveTo>
                    <a:pt x="68" y="121"/>
                  </a:moveTo>
                  <a:lnTo>
                    <a:pt x="84" y="121"/>
                  </a:lnTo>
                  <a:lnTo>
                    <a:pt x="123" y="121"/>
                  </a:lnTo>
                  <a:lnTo>
                    <a:pt x="123" y="112"/>
                  </a:lnTo>
                  <a:lnTo>
                    <a:pt x="142" y="112"/>
                  </a:lnTo>
                  <a:lnTo>
                    <a:pt x="157" y="112"/>
                  </a:lnTo>
                  <a:lnTo>
                    <a:pt x="175" y="94"/>
                  </a:lnTo>
                  <a:lnTo>
                    <a:pt x="175" y="65"/>
                  </a:lnTo>
                  <a:lnTo>
                    <a:pt x="136" y="43"/>
                  </a:lnTo>
                  <a:lnTo>
                    <a:pt x="111" y="26"/>
                  </a:lnTo>
                  <a:lnTo>
                    <a:pt x="95" y="26"/>
                  </a:lnTo>
                  <a:lnTo>
                    <a:pt x="68" y="26"/>
                  </a:lnTo>
                  <a:lnTo>
                    <a:pt x="68" y="33"/>
                  </a:lnTo>
                  <a:lnTo>
                    <a:pt x="49" y="26"/>
                  </a:lnTo>
                  <a:lnTo>
                    <a:pt x="36" y="17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0" y="39"/>
                  </a:lnTo>
                  <a:lnTo>
                    <a:pt x="0" y="54"/>
                  </a:lnTo>
                  <a:lnTo>
                    <a:pt x="23" y="60"/>
                  </a:lnTo>
                  <a:lnTo>
                    <a:pt x="53" y="60"/>
                  </a:lnTo>
                  <a:lnTo>
                    <a:pt x="49" y="83"/>
                  </a:lnTo>
                  <a:lnTo>
                    <a:pt x="52" y="107"/>
                  </a:lnTo>
                  <a:lnTo>
                    <a:pt x="60" y="121"/>
                  </a:lnTo>
                  <a:lnTo>
                    <a:pt x="68" y="121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Freeform 66">
              <a:extLst>
                <a:ext uri="{FF2B5EF4-FFF2-40B4-BE49-F238E27FC236}">
                  <a16:creationId xmlns:a16="http://schemas.microsoft.com/office/drawing/2014/main" id="{D45CC24D-8E94-4F3F-8893-31E2CB20A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622" y="5447677"/>
              <a:ext cx="240403" cy="258527"/>
            </a:xfrm>
            <a:custGeom>
              <a:avLst/>
              <a:gdLst/>
              <a:ahLst/>
              <a:cxnLst>
                <a:cxn ang="0">
                  <a:pos x="57" y="61"/>
                </a:cxn>
                <a:cxn ang="0">
                  <a:pos x="47" y="23"/>
                </a:cxn>
                <a:cxn ang="0">
                  <a:pos x="47" y="11"/>
                </a:cxn>
                <a:cxn ang="0">
                  <a:pos x="47" y="0"/>
                </a:cxn>
                <a:cxn ang="0">
                  <a:pos x="57" y="0"/>
                </a:cxn>
                <a:cxn ang="0">
                  <a:pos x="76" y="0"/>
                </a:cxn>
                <a:cxn ang="0">
                  <a:pos x="104" y="18"/>
                </a:cxn>
                <a:cxn ang="0">
                  <a:pos x="128" y="41"/>
                </a:cxn>
                <a:cxn ang="0">
                  <a:pos x="128" y="41"/>
                </a:cxn>
                <a:cxn ang="0">
                  <a:pos x="133" y="42"/>
                </a:cxn>
                <a:cxn ang="0">
                  <a:pos x="144" y="43"/>
                </a:cxn>
                <a:cxn ang="0">
                  <a:pos x="144" y="43"/>
                </a:cxn>
                <a:cxn ang="0">
                  <a:pos x="160" y="43"/>
                </a:cxn>
                <a:cxn ang="0">
                  <a:pos x="160" y="43"/>
                </a:cxn>
                <a:cxn ang="0">
                  <a:pos x="183" y="43"/>
                </a:cxn>
                <a:cxn ang="0">
                  <a:pos x="229" y="61"/>
                </a:cxn>
                <a:cxn ang="0">
                  <a:pos x="255" y="88"/>
                </a:cxn>
                <a:cxn ang="0">
                  <a:pos x="255" y="107"/>
                </a:cxn>
                <a:cxn ang="0">
                  <a:pos x="265" y="149"/>
                </a:cxn>
                <a:cxn ang="0">
                  <a:pos x="278" y="149"/>
                </a:cxn>
                <a:cxn ang="0">
                  <a:pos x="287" y="149"/>
                </a:cxn>
                <a:cxn ang="0">
                  <a:pos x="287" y="174"/>
                </a:cxn>
                <a:cxn ang="0">
                  <a:pos x="301" y="174"/>
                </a:cxn>
                <a:cxn ang="0">
                  <a:pos x="319" y="192"/>
                </a:cxn>
                <a:cxn ang="0">
                  <a:pos x="346" y="192"/>
                </a:cxn>
                <a:cxn ang="0">
                  <a:pos x="319" y="227"/>
                </a:cxn>
                <a:cxn ang="0">
                  <a:pos x="302" y="238"/>
                </a:cxn>
                <a:cxn ang="0">
                  <a:pos x="278" y="275"/>
                </a:cxn>
                <a:cxn ang="0">
                  <a:pos x="250" y="286"/>
                </a:cxn>
                <a:cxn ang="0">
                  <a:pos x="197" y="286"/>
                </a:cxn>
                <a:cxn ang="0">
                  <a:pos x="186" y="302"/>
                </a:cxn>
                <a:cxn ang="0">
                  <a:pos x="150" y="302"/>
                </a:cxn>
                <a:cxn ang="0">
                  <a:pos x="139" y="333"/>
                </a:cxn>
                <a:cxn ang="0">
                  <a:pos x="133" y="354"/>
                </a:cxn>
                <a:cxn ang="0">
                  <a:pos x="123" y="365"/>
                </a:cxn>
                <a:cxn ang="0">
                  <a:pos x="115" y="375"/>
                </a:cxn>
                <a:cxn ang="0">
                  <a:pos x="100" y="375"/>
                </a:cxn>
                <a:cxn ang="0">
                  <a:pos x="87" y="353"/>
                </a:cxn>
                <a:cxn ang="0">
                  <a:pos x="55" y="336"/>
                </a:cxn>
                <a:cxn ang="0">
                  <a:pos x="36" y="321"/>
                </a:cxn>
                <a:cxn ang="0">
                  <a:pos x="36" y="310"/>
                </a:cxn>
                <a:cxn ang="0">
                  <a:pos x="36" y="296"/>
                </a:cxn>
                <a:cxn ang="0">
                  <a:pos x="36" y="279"/>
                </a:cxn>
                <a:cxn ang="0">
                  <a:pos x="36" y="265"/>
                </a:cxn>
                <a:cxn ang="0">
                  <a:pos x="36" y="231"/>
                </a:cxn>
                <a:cxn ang="0">
                  <a:pos x="36" y="221"/>
                </a:cxn>
                <a:cxn ang="0">
                  <a:pos x="36" y="200"/>
                </a:cxn>
                <a:cxn ang="0">
                  <a:pos x="15" y="164"/>
                </a:cxn>
                <a:cxn ang="0">
                  <a:pos x="0" y="153"/>
                </a:cxn>
                <a:cxn ang="0">
                  <a:pos x="0" y="135"/>
                </a:cxn>
                <a:cxn ang="0">
                  <a:pos x="0" y="127"/>
                </a:cxn>
                <a:cxn ang="0">
                  <a:pos x="15" y="111"/>
                </a:cxn>
                <a:cxn ang="0">
                  <a:pos x="36" y="103"/>
                </a:cxn>
                <a:cxn ang="0">
                  <a:pos x="57" y="88"/>
                </a:cxn>
                <a:cxn ang="0">
                  <a:pos x="57" y="61"/>
                </a:cxn>
              </a:cxnLst>
              <a:rect l="0" t="0" r="r" b="b"/>
              <a:pathLst>
                <a:path w="346" h="375">
                  <a:moveTo>
                    <a:pt x="57" y="61"/>
                  </a:moveTo>
                  <a:lnTo>
                    <a:pt x="47" y="23"/>
                  </a:lnTo>
                  <a:lnTo>
                    <a:pt x="47" y="11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104" y="18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33" y="42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60" y="43"/>
                  </a:lnTo>
                  <a:lnTo>
                    <a:pt x="160" y="43"/>
                  </a:lnTo>
                  <a:lnTo>
                    <a:pt x="183" y="43"/>
                  </a:lnTo>
                  <a:lnTo>
                    <a:pt x="229" y="61"/>
                  </a:lnTo>
                  <a:lnTo>
                    <a:pt x="255" y="88"/>
                  </a:lnTo>
                  <a:lnTo>
                    <a:pt x="255" y="107"/>
                  </a:lnTo>
                  <a:lnTo>
                    <a:pt x="265" y="149"/>
                  </a:lnTo>
                  <a:lnTo>
                    <a:pt x="278" y="149"/>
                  </a:lnTo>
                  <a:lnTo>
                    <a:pt x="287" y="149"/>
                  </a:lnTo>
                  <a:lnTo>
                    <a:pt x="287" y="174"/>
                  </a:lnTo>
                  <a:lnTo>
                    <a:pt x="301" y="174"/>
                  </a:lnTo>
                  <a:lnTo>
                    <a:pt x="319" y="192"/>
                  </a:lnTo>
                  <a:lnTo>
                    <a:pt x="346" y="192"/>
                  </a:lnTo>
                  <a:lnTo>
                    <a:pt x="319" y="227"/>
                  </a:lnTo>
                  <a:lnTo>
                    <a:pt x="302" y="238"/>
                  </a:lnTo>
                  <a:lnTo>
                    <a:pt x="278" y="275"/>
                  </a:lnTo>
                  <a:lnTo>
                    <a:pt x="250" y="286"/>
                  </a:lnTo>
                  <a:lnTo>
                    <a:pt x="197" y="286"/>
                  </a:lnTo>
                  <a:lnTo>
                    <a:pt x="186" y="302"/>
                  </a:lnTo>
                  <a:lnTo>
                    <a:pt x="150" y="302"/>
                  </a:lnTo>
                  <a:lnTo>
                    <a:pt x="139" y="333"/>
                  </a:lnTo>
                  <a:lnTo>
                    <a:pt x="133" y="354"/>
                  </a:lnTo>
                  <a:lnTo>
                    <a:pt x="123" y="365"/>
                  </a:lnTo>
                  <a:lnTo>
                    <a:pt x="115" y="375"/>
                  </a:lnTo>
                  <a:lnTo>
                    <a:pt x="100" y="375"/>
                  </a:lnTo>
                  <a:lnTo>
                    <a:pt x="87" y="353"/>
                  </a:lnTo>
                  <a:lnTo>
                    <a:pt x="55" y="336"/>
                  </a:lnTo>
                  <a:lnTo>
                    <a:pt x="36" y="321"/>
                  </a:lnTo>
                  <a:lnTo>
                    <a:pt x="36" y="310"/>
                  </a:lnTo>
                  <a:lnTo>
                    <a:pt x="36" y="296"/>
                  </a:lnTo>
                  <a:lnTo>
                    <a:pt x="36" y="279"/>
                  </a:lnTo>
                  <a:lnTo>
                    <a:pt x="36" y="265"/>
                  </a:lnTo>
                  <a:lnTo>
                    <a:pt x="36" y="231"/>
                  </a:lnTo>
                  <a:lnTo>
                    <a:pt x="36" y="221"/>
                  </a:lnTo>
                  <a:lnTo>
                    <a:pt x="36" y="200"/>
                  </a:lnTo>
                  <a:lnTo>
                    <a:pt x="15" y="164"/>
                  </a:lnTo>
                  <a:lnTo>
                    <a:pt x="0" y="153"/>
                  </a:lnTo>
                  <a:lnTo>
                    <a:pt x="0" y="135"/>
                  </a:lnTo>
                  <a:lnTo>
                    <a:pt x="0" y="127"/>
                  </a:lnTo>
                  <a:lnTo>
                    <a:pt x="15" y="111"/>
                  </a:lnTo>
                  <a:lnTo>
                    <a:pt x="36" y="103"/>
                  </a:lnTo>
                  <a:lnTo>
                    <a:pt x="57" y="88"/>
                  </a:lnTo>
                  <a:lnTo>
                    <a:pt x="57" y="61"/>
                  </a:lnTo>
                  <a:close/>
                </a:path>
              </a:pathLst>
            </a:custGeom>
            <a:solidFill>
              <a:srgbClr val="2980B9"/>
            </a:solidFill>
            <a:ln w="6350">
              <a:solidFill>
                <a:sysClr val="window" lastClr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C191009-F297-4AFE-804D-C1150E946319}"/>
                </a:ext>
              </a:extLst>
            </p:cNvPr>
            <p:cNvCxnSpPr>
              <a:cxnSpLocks/>
            </p:cNvCxnSpPr>
            <p:nvPr/>
          </p:nvCxnSpPr>
          <p:spPr>
            <a:xfrm>
              <a:off x="5934190" y="2033154"/>
              <a:ext cx="123272" cy="247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4A9CA19A-02BE-4D87-899B-6CFF0125668E}"/>
                </a:ext>
              </a:extLst>
            </p:cNvPr>
            <p:cNvSpPr txBox="1"/>
            <p:nvPr/>
          </p:nvSpPr>
          <p:spPr>
            <a:xfrm>
              <a:off x="5687792" y="1828173"/>
              <a:ext cx="532618" cy="25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VT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0B0ABBF-5DD3-4840-BF9F-D84ACB3B5A32}"/>
                </a:ext>
              </a:extLst>
            </p:cNvPr>
            <p:cNvCxnSpPr>
              <a:cxnSpLocks/>
            </p:cNvCxnSpPr>
            <p:nvPr/>
          </p:nvCxnSpPr>
          <p:spPr>
            <a:xfrm>
              <a:off x="6105981" y="2006153"/>
              <a:ext cx="114327" cy="2347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B4C4FEF-4CFA-4C8E-AB8A-914B42A346B5}"/>
                </a:ext>
              </a:extLst>
            </p:cNvPr>
            <p:cNvSpPr txBox="1"/>
            <p:nvPr/>
          </p:nvSpPr>
          <p:spPr>
            <a:xfrm>
              <a:off x="5883377" y="1790889"/>
              <a:ext cx="532618" cy="25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</a:t>
              </a: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EA97D62-139F-4EB8-9D5F-116CB97BD2CE}"/>
                </a:ext>
              </a:extLst>
            </p:cNvPr>
            <p:cNvCxnSpPr>
              <a:cxnSpLocks/>
            </p:cNvCxnSpPr>
            <p:nvPr/>
          </p:nvCxnSpPr>
          <p:spPr>
            <a:xfrm>
              <a:off x="2842137" y="5661796"/>
              <a:ext cx="94221" cy="10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1D473C7-346F-40BB-82D5-C13255D486DE}"/>
                </a:ext>
              </a:extLst>
            </p:cNvPr>
            <p:cNvSpPr txBox="1"/>
            <p:nvPr/>
          </p:nvSpPr>
          <p:spPr>
            <a:xfrm>
              <a:off x="2913227" y="5706203"/>
              <a:ext cx="532618" cy="25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9300CD9-93F7-4F6B-8FF0-AAE02991E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8227" y="2560435"/>
              <a:ext cx="16683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218F4FAC-FBBE-45E8-A145-8DFC0E1A15AF}"/>
                </a:ext>
              </a:extLst>
            </p:cNvPr>
            <p:cNvSpPr txBox="1"/>
            <p:nvPr/>
          </p:nvSpPr>
          <p:spPr>
            <a:xfrm>
              <a:off x="6405345" y="2436615"/>
              <a:ext cx="532618" cy="25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</a:t>
              </a: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30F05F6A-9EB3-408E-B242-939FCA749F2D}"/>
                </a:ext>
              </a:extLst>
            </p:cNvPr>
            <p:cNvCxnSpPr>
              <a:cxnSpLocks/>
            </p:cNvCxnSpPr>
            <p:nvPr/>
          </p:nvCxnSpPr>
          <p:spPr>
            <a:xfrm>
              <a:off x="6297865" y="2652115"/>
              <a:ext cx="88690" cy="135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B6E9CE6B-2D95-4817-9FB6-E3423E872664}"/>
                </a:ext>
              </a:extLst>
            </p:cNvPr>
            <p:cNvSpPr txBox="1"/>
            <p:nvPr/>
          </p:nvSpPr>
          <p:spPr>
            <a:xfrm>
              <a:off x="6328612" y="2708989"/>
              <a:ext cx="532618" cy="25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</a:t>
              </a: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423B39C3-3F10-4547-A53E-C430042E54E3}"/>
                </a:ext>
              </a:extLst>
            </p:cNvPr>
            <p:cNvCxnSpPr>
              <a:cxnSpLocks/>
            </p:cNvCxnSpPr>
            <p:nvPr/>
          </p:nvCxnSpPr>
          <p:spPr>
            <a:xfrm>
              <a:off x="6188271" y="2719689"/>
              <a:ext cx="140340" cy="212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6891026A-C8BE-43CA-972A-3C43A2971BBC}"/>
                </a:ext>
              </a:extLst>
            </p:cNvPr>
            <p:cNvSpPr txBox="1"/>
            <p:nvPr/>
          </p:nvSpPr>
          <p:spPr>
            <a:xfrm>
              <a:off x="6262625" y="2847970"/>
              <a:ext cx="532618" cy="25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CT</a:t>
              </a:r>
            </a:p>
          </p:txBody>
        </p: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D3530DD2-999D-4A11-B421-40DD2E109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21888" y="2924927"/>
              <a:ext cx="140687" cy="1638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23A593B8-2913-4222-8D11-6B312AFAAD93}"/>
                </a:ext>
              </a:extLst>
            </p:cNvPr>
            <p:cNvSpPr txBox="1"/>
            <p:nvPr/>
          </p:nvSpPr>
          <p:spPr>
            <a:xfrm>
              <a:off x="6098877" y="3029635"/>
              <a:ext cx="532618" cy="25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NJ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48DA8664-B3BC-433F-BCEA-909C594B90D0}"/>
                </a:ext>
              </a:extLst>
            </p:cNvPr>
            <p:cNvSpPr txBox="1"/>
            <p:nvPr/>
          </p:nvSpPr>
          <p:spPr>
            <a:xfrm>
              <a:off x="6102725" y="3207299"/>
              <a:ext cx="532618" cy="25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</a:t>
              </a:r>
            </a:p>
          </p:txBody>
        </p: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5D1178E9-00AC-4A1E-A3BB-C6073F8D8C64}"/>
                </a:ext>
              </a:extLst>
            </p:cNvPr>
            <p:cNvCxnSpPr>
              <a:cxnSpLocks/>
            </p:cNvCxnSpPr>
            <p:nvPr/>
          </p:nvCxnSpPr>
          <p:spPr>
            <a:xfrm>
              <a:off x="5956849" y="3189987"/>
              <a:ext cx="207033" cy="110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7B36C491-EA8F-429F-94CF-E30DC57EE349}"/>
                </a:ext>
              </a:extLst>
            </p:cNvPr>
            <p:cNvCxnSpPr>
              <a:cxnSpLocks/>
            </p:cNvCxnSpPr>
            <p:nvPr/>
          </p:nvCxnSpPr>
          <p:spPr>
            <a:xfrm>
              <a:off x="5804149" y="3258624"/>
              <a:ext cx="416159" cy="2420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18684E37-223E-4EA2-9827-2A2940841E26}"/>
                </a:ext>
              </a:extLst>
            </p:cNvPr>
            <p:cNvSpPr txBox="1"/>
            <p:nvPr/>
          </p:nvSpPr>
          <p:spPr>
            <a:xfrm>
              <a:off x="6192273" y="3405626"/>
              <a:ext cx="532618" cy="25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MD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C3772-0AF1-4663-B100-73BF285C7383}"/>
              </a:ext>
            </a:extLst>
          </p:cNvPr>
          <p:cNvGrpSpPr/>
          <p:nvPr/>
        </p:nvGrpSpPr>
        <p:grpSpPr>
          <a:xfrm>
            <a:off x="6695623" y="925609"/>
            <a:ext cx="2299031" cy="4851914"/>
            <a:chOff x="6800641" y="1835401"/>
            <a:chExt cx="2299031" cy="4851914"/>
          </a:xfrm>
        </p:grpSpPr>
        <p:sp>
          <p:nvSpPr>
            <p:cNvPr id="164" name="TextBox 3">
              <a:extLst>
                <a:ext uri="{FF2B5EF4-FFF2-40B4-BE49-F238E27FC236}">
                  <a16:creationId xmlns:a16="http://schemas.microsoft.com/office/drawing/2014/main" id="{150E8C0E-16E3-4539-A198-AF95E46A1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2714" y="4685970"/>
              <a:ext cx="1830299" cy="200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749" tIns="30875" rIns="61749" bIns="30875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Northeast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Joel Rookus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Joel.Rookus@techdata.com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727-539-7429 x 5584984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Southeast</a:t>
              </a:r>
              <a:endPara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Viviana Moore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Viviana.Moore@techdata.com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727-539-7429 x 5569669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3374FFC-0679-418E-923A-4568C10E2D49}"/>
                </a:ext>
              </a:extLst>
            </p:cNvPr>
            <p:cNvGrpSpPr/>
            <p:nvPr/>
          </p:nvGrpSpPr>
          <p:grpSpPr>
            <a:xfrm>
              <a:off x="6810541" y="2127034"/>
              <a:ext cx="1779896" cy="1031849"/>
              <a:chOff x="6719572" y="2891446"/>
              <a:chExt cx="1779896" cy="103184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C5C9816B-1F9E-4349-BB06-42A62BDD7E00}"/>
                  </a:ext>
                </a:extLst>
              </p:cNvPr>
              <p:cNvSpPr/>
              <p:nvPr/>
            </p:nvSpPr>
            <p:spPr>
              <a:xfrm>
                <a:off x="6719572" y="2935472"/>
                <a:ext cx="182880" cy="182880"/>
              </a:xfrm>
              <a:prstGeom prst="ellipse">
                <a:avLst/>
              </a:prstGeom>
              <a:solidFill>
                <a:srgbClr val="2980B9"/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TextBox 3">
                <a:extLst>
                  <a:ext uri="{FF2B5EF4-FFF2-40B4-BE49-F238E27FC236}">
                    <a16:creationId xmlns:a16="http://schemas.microsoft.com/office/drawing/2014/main" id="{517F6BCB-E463-486C-AECC-0327BA0D92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1147" y="2891446"/>
                <a:ext cx="1628321" cy="1031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1749" tIns="30875" rIns="61749" bIns="30875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575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75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Justin Moss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75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hlinkClick r:id="rId1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Justin.moss@techdata.com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75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480-936-3002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37E4F9-A32E-441B-A09B-4534E681C02D}"/>
                </a:ext>
              </a:extLst>
            </p:cNvPr>
            <p:cNvGrpSpPr/>
            <p:nvPr/>
          </p:nvGrpSpPr>
          <p:grpSpPr>
            <a:xfrm>
              <a:off x="6815899" y="2777179"/>
              <a:ext cx="676661" cy="1259755"/>
              <a:chOff x="6756068" y="3539365"/>
              <a:chExt cx="676661" cy="1259755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7275E10-DF0B-4839-ACA9-7F10E02F267C}"/>
                  </a:ext>
                </a:extLst>
              </p:cNvPr>
              <p:cNvSpPr/>
              <p:nvPr/>
            </p:nvSpPr>
            <p:spPr>
              <a:xfrm>
                <a:off x="6760702" y="4616240"/>
                <a:ext cx="182880" cy="182880"/>
              </a:xfrm>
              <a:prstGeom prst="ellipse">
                <a:avLst/>
              </a:prstGeom>
              <a:solidFill>
                <a:srgbClr val="9BBB59"/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TextBox 3">
                <a:extLst>
                  <a:ext uri="{FF2B5EF4-FFF2-40B4-BE49-F238E27FC236}">
                    <a16:creationId xmlns:a16="http://schemas.microsoft.com/office/drawing/2014/main" id="{4B2BA1AE-A987-4C66-9D6A-91E75B581E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4068" y="3539365"/>
                <a:ext cx="528661" cy="385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1749" tIns="30875" rIns="61749" bIns="30875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5758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Central</a:t>
                </a: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6084012-3645-4EEB-9812-0B86A6C20FBF}"/>
                  </a:ext>
                </a:extLst>
              </p:cNvPr>
              <p:cNvSpPr/>
              <p:nvPr/>
            </p:nvSpPr>
            <p:spPr>
              <a:xfrm>
                <a:off x="6756068" y="3735699"/>
                <a:ext cx="182880" cy="182880"/>
              </a:xfrm>
              <a:prstGeom prst="ellipse">
                <a:avLst/>
              </a:prstGeom>
              <a:solidFill>
                <a:srgbClr val="F39C12"/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0" name="TextBox 3">
              <a:extLst>
                <a:ext uri="{FF2B5EF4-FFF2-40B4-BE49-F238E27FC236}">
                  <a16:creationId xmlns:a16="http://schemas.microsoft.com/office/drawing/2014/main" id="{2164C3DF-F396-48AF-B114-856F04523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8846" y="1835401"/>
              <a:ext cx="974296" cy="247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749" tIns="30875" rIns="61749" bIns="30875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sng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Inside Team: </a:t>
              </a:r>
              <a:endParaRPr kumimoji="0" lang="en-US" sz="1200" b="0" i="1" u="sng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566BBCB-8836-4FD3-AB23-2F86F49FA60C}"/>
                </a:ext>
              </a:extLst>
            </p:cNvPr>
            <p:cNvSpPr/>
            <p:nvPr/>
          </p:nvSpPr>
          <p:spPr>
            <a:xfrm>
              <a:off x="6800641" y="4717008"/>
              <a:ext cx="182880" cy="182880"/>
            </a:xfrm>
            <a:prstGeom prst="ellipse">
              <a:avLst/>
            </a:prstGeom>
            <a:solidFill>
              <a:srgbClr val="954F72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5F29023-21BA-426A-9816-F7B8DD1D3350}"/>
                </a:ext>
              </a:extLst>
            </p:cNvPr>
            <p:cNvSpPr/>
            <p:nvPr/>
          </p:nvSpPr>
          <p:spPr>
            <a:xfrm>
              <a:off x="6807978" y="5519377"/>
              <a:ext cx="182880" cy="182880"/>
            </a:xfrm>
            <a:prstGeom prst="ellipse">
              <a:avLst/>
            </a:prstGeom>
            <a:solidFill>
              <a:srgbClr val="C0392B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FB6327-04F8-4577-A27A-D9DC71F0F6E5}"/>
                </a:ext>
              </a:extLst>
            </p:cNvPr>
            <p:cNvSpPr/>
            <p:nvPr/>
          </p:nvSpPr>
          <p:spPr>
            <a:xfrm>
              <a:off x="6942880" y="3813861"/>
              <a:ext cx="21567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North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6B7666-E710-4288-854B-BFF4EFDA6CFB}"/>
                </a:ext>
              </a:extLst>
            </p:cNvPr>
            <p:cNvSpPr/>
            <p:nvPr/>
          </p:nvSpPr>
          <p:spPr>
            <a:xfrm>
              <a:off x="6935722" y="3995507"/>
              <a:ext cx="1998239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Derek Eling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Derek.Eling@techdata.com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727-539-7429 x 5583984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2BB581-7FE9-4AE2-A738-A62E22B1E8F3}"/>
                </a:ext>
              </a:extLst>
            </p:cNvPr>
            <p:cNvSpPr/>
            <p:nvPr/>
          </p:nvSpPr>
          <p:spPr>
            <a:xfrm>
              <a:off x="6942880" y="3134903"/>
              <a:ext cx="1987879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Randy Dyer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Randy.Dyer@techdata.com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 </a:t>
              </a:r>
              <a:b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</a:b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727-539-7429 x5584085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209116-829F-4AE9-8491-472860C6C932}"/>
              </a:ext>
            </a:extLst>
          </p:cNvPr>
          <p:cNvGrpSpPr/>
          <p:nvPr/>
        </p:nvGrpSpPr>
        <p:grpSpPr>
          <a:xfrm>
            <a:off x="379375" y="4872182"/>
            <a:ext cx="4411994" cy="1845051"/>
            <a:chOff x="475789" y="4851103"/>
            <a:chExt cx="4411994" cy="184505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5111976-66F7-45ED-9D13-C94FDA04F1D2}"/>
                </a:ext>
              </a:extLst>
            </p:cNvPr>
            <p:cNvSpPr txBox="1"/>
            <p:nvPr/>
          </p:nvSpPr>
          <p:spPr>
            <a:xfrm>
              <a:off x="475789" y="5064938"/>
              <a:ext cx="230955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000" b="1" dirty="0">
                  <a:latin typeface="+mn-lt"/>
                </a:rPr>
                <a:t>Scott Tangeman</a:t>
              </a:r>
            </a:p>
            <a:p>
              <a:pPr lvl="0" algn="ctr">
                <a:defRPr/>
              </a:pPr>
              <a:r>
                <a:rPr lang="en-US" sz="1000" dirty="0">
                  <a:latin typeface="+mn-lt"/>
                </a:rPr>
                <a:t>Sales Director</a:t>
              </a:r>
            </a:p>
            <a:p>
              <a:pPr lvl="0" algn="ctr">
                <a:defRPr/>
              </a:pPr>
              <a:r>
                <a:rPr lang="en-US" sz="1000" dirty="0">
                  <a:latin typeface="+mn-lt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scott.tangeman@techdata.com</a:t>
              </a:r>
              <a:endParaRPr lang="en-US" sz="1000" dirty="0">
                <a:latin typeface="+mn-lt"/>
              </a:endParaRPr>
            </a:p>
            <a:p>
              <a:pPr lvl="0" algn="ctr">
                <a:defRPr/>
              </a:pPr>
              <a:r>
                <a:rPr lang="en-US" sz="1000" dirty="0">
                  <a:latin typeface="+mn-lt"/>
                </a:rPr>
                <a:t>404-242-8432</a:t>
              </a:r>
            </a:p>
            <a:p>
              <a:pPr lvl="0" algn="ctr">
                <a:defRPr/>
              </a:pPr>
              <a:endParaRPr lang="en-US" sz="1000" dirty="0">
                <a:latin typeface="+mn-lt"/>
              </a:endParaRPr>
            </a:p>
            <a:p>
              <a:pPr lvl="0" algn="ctr">
                <a:defRPr/>
              </a:pPr>
              <a:r>
                <a:rPr lang="en-US" sz="1000" b="1" dirty="0">
                  <a:latin typeface="Calibri" panose="020F0502020204030204"/>
                </a:rPr>
                <a:t>Chase Biber</a:t>
              </a:r>
            </a:p>
            <a:p>
              <a:pPr lvl="0" algn="ctr">
                <a:defRPr/>
              </a:pPr>
              <a:r>
                <a:rPr lang="en-US" sz="1000" dirty="0">
                  <a:latin typeface="Calibri" panose="020F0502020204030204"/>
                </a:rPr>
                <a:t>Inside Sales Manager</a:t>
              </a:r>
            </a:p>
            <a:p>
              <a:pPr lvl="0" algn="ctr">
                <a:defRPr/>
              </a:pPr>
              <a:r>
                <a:rPr lang="en-US" sz="1000" dirty="0">
                  <a:latin typeface="Calibri" panose="020F0502020204030204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chaseb@synnexfinancialservices.com</a:t>
              </a:r>
              <a:r>
                <a:rPr lang="en-US" sz="1000" dirty="0">
                  <a:latin typeface="Calibri" panose="020F0502020204030204"/>
                </a:rPr>
                <a:t> 864-680-3642</a:t>
              </a:r>
              <a:endParaRPr lang="en-US" sz="1000" dirty="0">
                <a:latin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122EDF-297E-4E22-9A49-5E0B4806C688}"/>
                </a:ext>
              </a:extLst>
            </p:cNvPr>
            <p:cNvSpPr/>
            <p:nvPr/>
          </p:nvSpPr>
          <p:spPr>
            <a:xfrm>
              <a:off x="2731395" y="5071142"/>
              <a:ext cx="215638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1000" b="1" dirty="0">
                  <a:latin typeface="Calibri" panose="020F0502020204030204"/>
                </a:rPr>
                <a:t>Jennifer Schaeff</a:t>
              </a:r>
              <a:br>
                <a:rPr lang="en-US" sz="1000" dirty="0">
                  <a:latin typeface="Calibri" panose="020F0502020204030204"/>
                </a:rPr>
              </a:br>
              <a:r>
                <a:rPr lang="en-US" sz="1000" dirty="0">
                  <a:latin typeface="Calibri" panose="020F0502020204030204"/>
                </a:rPr>
                <a:t>Sales Operations Manager</a:t>
              </a:r>
              <a:endParaRPr lang="en-GB" sz="1000" dirty="0">
                <a:latin typeface="Calibri" panose="020F0502020204030204"/>
              </a:endParaRPr>
            </a:p>
            <a:p>
              <a:pPr lvl="0" algn="ctr">
                <a:defRPr/>
              </a:pPr>
              <a:r>
                <a:rPr lang="en-US" sz="1000" u="sng" dirty="0">
                  <a:latin typeface="Calibri" panose="020F0502020204030204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jennifer.schaeff@techdata.com</a:t>
              </a:r>
              <a:r>
                <a:rPr lang="en-US" sz="1000" u="sng" dirty="0">
                  <a:latin typeface="Calibri" panose="020F0502020204030204"/>
                </a:rPr>
                <a:t>  </a:t>
              </a:r>
              <a:br>
                <a:rPr lang="en-US" sz="1000" dirty="0">
                  <a:latin typeface="Calibri" panose="020F0502020204030204"/>
                </a:rPr>
              </a:br>
              <a:r>
                <a:rPr lang="en-US" sz="1000" dirty="0">
                  <a:latin typeface="Calibri" panose="020F0502020204030204"/>
                </a:rPr>
                <a:t>614-669-6728</a:t>
              </a:r>
            </a:p>
            <a:p>
              <a:pPr lvl="0" algn="ctr">
                <a:defRPr/>
              </a:pPr>
              <a:endParaRPr lang="en-US" sz="1000" dirty="0">
                <a:latin typeface="Calibri" panose="020F0502020204030204"/>
              </a:endParaRPr>
            </a:p>
            <a:p>
              <a:pPr lvl="0" algn="ctr">
                <a:defRPr/>
              </a:pPr>
              <a:r>
                <a:rPr lang="en-US" sz="1000" b="1" dirty="0">
                  <a:latin typeface="Calibri" panose="020F0502020204030204"/>
                </a:rPr>
                <a:t>Haley Woods </a:t>
              </a:r>
            </a:p>
            <a:p>
              <a:pPr lvl="0" algn="ctr">
                <a:defRPr/>
              </a:pPr>
              <a:r>
                <a:rPr lang="en-US" sz="1000" dirty="0">
                  <a:latin typeface="Calibri" panose="020F0502020204030204"/>
                </a:rPr>
                <a:t>Business Operations Manager</a:t>
              </a:r>
            </a:p>
            <a:p>
              <a:pPr lvl="0" algn="ctr">
                <a:defRPr/>
              </a:pPr>
              <a:r>
                <a:rPr lang="en-US" sz="1000" dirty="0">
                  <a:latin typeface="Calibri" panose="020F0502020204030204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haley.woods@techdata.com</a:t>
              </a:r>
              <a:r>
                <a:rPr lang="en-US" sz="1000" dirty="0">
                  <a:latin typeface="Calibri" panose="020F0502020204030204"/>
                </a:rPr>
                <a:t>  </a:t>
              </a:r>
            </a:p>
            <a:p>
              <a:pPr lvl="0" algn="ctr">
                <a:defRPr/>
              </a:pPr>
              <a:r>
                <a:rPr lang="en-US" sz="1000" dirty="0">
                  <a:latin typeface="Calibri" panose="020F0502020204030204"/>
                </a:rPr>
                <a:t>303-903-5745</a:t>
              </a:r>
            </a:p>
          </p:txBody>
        </p:sp>
        <p:sp>
          <p:nvSpPr>
            <p:cNvPr id="112" name="TextBox 3">
              <a:extLst>
                <a:ext uri="{FF2B5EF4-FFF2-40B4-BE49-F238E27FC236}">
                  <a16:creationId xmlns:a16="http://schemas.microsoft.com/office/drawing/2014/main" id="{7BB3F7B1-7A44-4D29-9945-2467B45D9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4337" y="4851103"/>
              <a:ext cx="1387870" cy="247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749" tIns="30875" rIns="61749" bIns="30875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sng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Management Team</a:t>
              </a:r>
              <a:endParaRPr kumimoji="0" lang="en-US" sz="1200" b="0" i="1" u="sng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D2399B-C275-4F4B-8B54-81915D1886A3}"/>
              </a:ext>
            </a:extLst>
          </p:cNvPr>
          <p:cNvGrpSpPr/>
          <p:nvPr/>
        </p:nvGrpSpPr>
        <p:grpSpPr>
          <a:xfrm>
            <a:off x="5740687" y="5667610"/>
            <a:ext cx="3623245" cy="1165890"/>
            <a:chOff x="5657175" y="5772026"/>
            <a:chExt cx="3623245" cy="1165890"/>
          </a:xfrm>
        </p:grpSpPr>
        <p:sp>
          <p:nvSpPr>
            <p:cNvPr id="113" name="TextBox 3">
              <a:extLst>
                <a:ext uri="{FF2B5EF4-FFF2-40B4-BE49-F238E27FC236}">
                  <a16:creationId xmlns:a16="http://schemas.microsoft.com/office/drawing/2014/main" id="{6FCA3742-854A-45E2-AFC8-6FA7B54AB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526" y="5772026"/>
              <a:ext cx="613620" cy="247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749" tIns="30875" rIns="61749" bIns="30875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sng" strike="noStrike" kern="0" cap="none" spc="0" normalizeH="0" baseline="0" noProof="0" dirty="0">
                  <a:ln>
                    <a:noFill/>
                  </a:ln>
                  <a:solidFill>
                    <a:srgbClr val="00575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Canada</a:t>
              </a:r>
              <a:endParaRPr kumimoji="0" lang="en-US" sz="1200" b="0" i="1" u="sng" strike="noStrike" kern="0" cap="none" spc="0" normalizeH="0" baseline="0" noProof="0" dirty="0">
                <a:ln>
                  <a:noFill/>
                </a:ln>
                <a:solidFill>
                  <a:srgbClr val="0057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94E53D-0235-40F2-BE1A-68A5D10332CF}"/>
                </a:ext>
              </a:extLst>
            </p:cNvPr>
            <p:cNvSpPr/>
            <p:nvPr/>
          </p:nvSpPr>
          <p:spPr>
            <a:xfrm>
              <a:off x="5657175" y="5983809"/>
              <a:ext cx="3623245" cy="954107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en-US" sz="1050" b="1" dirty="0">
                  <a:latin typeface="Corbel" panose="020B0503020204020204" pitchFamily="34" charset="0"/>
                </a:rPr>
                <a:t>Field: </a:t>
              </a:r>
              <a:r>
                <a:rPr lang="en-US" sz="1050" dirty="0">
                  <a:latin typeface="Corbel" panose="020B0503020204020204" pitchFamily="34" charset="0"/>
                </a:rPr>
                <a:t>Bill Dunlop</a:t>
              </a:r>
            </a:p>
            <a:p>
              <a:r>
                <a:rPr lang="en-US" sz="1050" dirty="0">
                  <a:latin typeface="Corbel" panose="020B0503020204020204" pitchFamily="34" charset="0"/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Bill.Dunlop@techdata.com</a:t>
              </a:r>
              <a:endParaRPr lang="en-US" sz="1050" dirty="0">
                <a:latin typeface="Corbel" panose="020B0503020204020204" pitchFamily="34" charset="0"/>
              </a:endParaRPr>
            </a:p>
            <a:p>
              <a:r>
                <a:rPr lang="en-US" sz="1050" dirty="0">
                  <a:latin typeface="Corbel" panose="020B0503020204020204" pitchFamily="34" charset="0"/>
                </a:rPr>
                <a:t> 416-902-8871</a:t>
              </a:r>
            </a:p>
            <a:p>
              <a:endParaRPr lang="en-US" sz="1050" b="1" dirty="0">
                <a:latin typeface="Corbel" panose="020B0503020204020204" pitchFamily="34" charset="0"/>
              </a:endParaRPr>
            </a:p>
            <a:p>
              <a:endParaRPr lang="en-US" sz="1400" dirty="0"/>
            </a:p>
            <a:p>
              <a:r>
                <a:rPr lang="en-US" sz="1050" b="1" dirty="0">
                  <a:latin typeface="Corbel" panose="020B0503020204020204" pitchFamily="34" charset="0"/>
                </a:rPr>
                <a:t>Inside: </a:t>
              </a:r>
              <a:r>
                <a:rPr lang="en-US" sz="1050" dirty="0">
                  <a:latin typeface="Corbel" panose="020B0503020204020204" pitchFamily="34" charset="0"/>
                </a:rPr>
                <a:t>Randy Dyer</a:t>
              </a:r>
            </a:p>
            <a:p>
              <a:r>
                <a:rPr lang="en-US" sz="1050" kern="0" dirty="0">
                  <a:solidFill>
                    <a:srgbClr val="005758"/>
                  </a:solidFill>
                  <a:latin typeface="Corbel" panose="020B0503020204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Randy.Dyer@techdata.com</a:t>
              </a:r>
              <a:r>
                <a:rPr lang="en-US" sz="1050" kern="0" dirty="0">
                  <a:solidFill>
                    <a:srgbClr val="005758"/>
                  </a:solidFill>
                  <a:latin typeface="Corbel" panose="020B0503020204020204" pitchFamily="34" charset="0"/>
                </a:rPr>
                <a:t>  </a:t>
              </a:r>
              <a:br>
                <a:rPr lang="en-US" sz="1050" kern="0" dirty="0">
                  <a:solidFill>
                    <a:srgbClr val="005758"/>
                  </a:solidFill>
                  <a:latin typeface="Corbel" panose="020B0503020204020204" pitchFamily="34" charset="0"/>
                </a:rPr>
              </a:br>
              <a:r>
                <a:rPr lang="en-US" sz="1050" kern="0" dirty="0">
                  <a:solidFill>
                    <a:srgbClr val="005758"/>
                  </a:solidFill>
                  <a:latin typeface="Corbel" panose="020B0503020204020204" pitchFamily="34" charset="0"/>
                </a:rPr>
                <a:t>727-539-7429 x5584085</a:t>
              </a:r>
            </a:p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703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346D4C-2C9F-4C97-928F-056DE55484B4}"/>
              </a:ext>
            </a:extLst>
          </p:cNvPr>
          <p:cNvSpPr txBox="1"/>
          <p:nvPr/>
        </p:nvSpPr>
        <p:spPr>
          <a:xfrm>
            <a:off x="1240752" y="2244062"/>
            <a:ext cx="9427249" cy="23698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accent4"/>
                </a:solidFill>
              </a:rPr>
              <a:t>Have an opportunity? General questions?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financingteam@techdata.com</a:t>
            </a:r>
            <a:endParaRPr lang="en-US" sz="2800" dirty="0">
              <a:solidFill>
                <a:schemeClr val="accent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accent4"/>
                </a:solidFill>
              </a:rPr>
              <a:t>800-307-4588  </a:t>
            </a:r>
          </a:p>
          <a:p>
            <a:pPr algn="ctr"/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08798"/>
      </p:ext>
    </p:extLst>
  </p:cSld>
  <p:clrMapOvr>
    <a:masterClrMapping/>
  </p:clrMapOvr>
</p:sld>
</file>

<file path=ppt/theme/theme1.xml><?xml version="1.0" encoding="utf-8"?>
<a:theme xmlns:a="http://schemas.openxmlformats.org/drawingml/2006/main" name="Dark Theme">
  <a:themeElements>
    <a:clrScheme name="TD Synnexccd814">
      <a:dk1>
        <a:srgbClr val="005758"/>
      </a:dk1>
      <a:lt1>
        <a:srgbClr val="FFFFFF"/>
      </a:lt1>
      <a:dk2>
        <a:srgbClr val="000000"/>
      </a:dk2>
      <a:lt2>
        <a:srgbClr val="06BDD4"/>
      </a:lt2>
      <a:accent1>
        <a:srgbClr val="616469"/>
      </a:accent1>
      <a:accent2>
        <a:srgbClr val="CCD814"/>
      </a:accent2>
      <a:accent3>
        <a:srgbClr val="003030"/>
      </a:accent3>
      <a:accent4>
        <a:srgbClr val="FEFFFF"/>
      </a:accent4>
      <a:accent5>
        <a:srgbClr val="FEFFFF"/>
      </a:accent5>
      <a:accent6>
        <a:srgbClr val="FEFFFF"/>
      </a:accent6>
      <a:hlink>
        <a:srgbClr val="06BDD4"/>
      </a:hlink>
      <a:folHlink>
        <a:srgbClr val="06BDD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 Theme">
  <a:themeElements>
    <a:clrScheme name="TD Synnexccd814">
      <a:dk1>
        <a:srgbClr val="005758"/>
      </a:dk1>
      <a:lt1>
        <a:srgbClr val="FFFFFF"/>
      </a:lt1>
      <a:dk2>
        <a:srgbClr val="000000"/>
      </a:dk2>
      <a:lt2>
        <a:srgbClr val="06BDD4"/>
      </a:lt2>
      <a:accent1>
        <a:srgbClr val="616469"/>
      </a:accent1>
      <a:accent2>
        <a:srgbClr val="CCD814"/>
      </a:accent2>
      <a:accent3>
        <a:srgbClr val="003030"/>
      </a:accent3>
      <a:accent4>
        <a:srgbClr val="FEFFFF"/>
      </a:accent4>
      <a:accent5>
        <a:srgbClr val="FEFFFF"/>
      </a:accent5>
      <a:accent6>
        <a:srgbClr val="FEFFFF"/>
      </a:accent6>
      <a:hlink>
        <a:srgbClr val="06BDD4"/>
      </a:hlink>
      <a:folHlink>
        <a:srgbClr val="06BDD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qua Theme">
  <a:themeElements>
    <a:clrScheme name="TD Synnexccd814">
      <a:dk1>
        <a:srgbClr val="005758"/>
      </a:dk1>
      <a:lt1>
        <a:srgbClr val="FFFFFF"/>
      </a:lt1>
      <a:dk2>
        <a:srgbClr val="000000"/>
      </a:dk2>
      <a:lt2>
        <a:srgbClr val="06BDD4"/>
      </a:lt2>
      <a:accent1>
        <a:srgbClr val="616469"/>
      </a:accent1>
      <a:accent2>
        <a:srgbClr val="CCD814"/>
      </a:accent2>
      <a:accent3>
        <a:srgbClr val="003030"/>
      </a:accent3>
      <a:accent4>
        <a:srgbClr val="FEFFFF"/>
      </a:accent4>
      <a:accent5>
        <a:srgbClr val="FEFFFF"/>
      </a:accent5>
      <a:accent6>
        <a:srgbClr val="FEFFFF"/>
      </a:accent6>
      <a:hlink>
        <a:srgbClr val="06BDD4"/>
      </a:hlink>
      <a:folHlink>
        <a:srgbClr val="06BDD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67cd2069-5565-4b44-8359-93c88c8ccd35">English</Languag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08C2AEF5ACBC458C1A95768F477EA0" ma:contentTypeVersion="10" ma:contentTypeDescription="Create a new document." ma:contentTypeScope="" ma:versionID="f4c910a07710228f0ea45cb1351d06d4">
  <xsd:schema xmlns:xsd="http://www.w3.org/2001/XMLSchema" xmlns:xs="http://www.w3.org/2001/XMLSchema" xmlns:p="http://schemas.microsoft.com/office/2006/metadata/properties" xmlns:ns2="67cd2069-5565-4b44-8359-93c88c8ccd35" targetNamespace="http://schemas.microsoft.com/office/2006/metadata/properties" ma:root="true" ma:fieldsID="807941a93b43a9ef9cf15ff970d2e667" ns2:_="">
    <xsd:import namespace="67cd2069-5565-4b44-8359-93c88c8ccd35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d2069-5565-4b44-8359-93c88c8ccd35" elementFormDefault="qualified">
    <xsd:import namespace="http://schemas.microsoft.com/office/2006/documentManagement/types"/>
    <xsd:import namespace="http://schemas.microsoft.com/office/infopath/2007/PartnerControls"/>
    <xsd:element name="Language" ma:index="2" nillable="true" ma:displayName="Language" ma:format="Dropdown" ma:internalName="Language">
      <xsd:simpleType>
        <xsd:restriction base="dms:Choice">
          <xsd:enumeration value="Cestina"/>
          <xsd:enumeration value="Chinese"/>
          <xsd:enumeration value="Chinese - Traditional"/>
          <xsd:enumeration value="Bulgarian"/>
          <xsd:enumeration value="Croatian"/>
          <xsd:enumeration value="Danish"/>
          <xsd:enumeration value="Dutch"/>
          <xsd:enumeration value="English"/>
          <xsd:enumeration value="Finnish"/>
          <xsd:enumeration value="French - Canadian"/>
          <xsd:enumeration value="French"/>
          <xsd:enumeration value="German"/>
          <xsd:enumeration value="Hungarian"/>
          <xsd:enumeration value="Indonesian"/>
          <xsd:enumeration value="Italian"/>
          <xsd:enumeration value="Japanese"/>
          <xsd:enumeration value="Malay"/>
          <xsd:enumeration value="Norwegian"/>
          <xsd:enumeration value="Polish"/>
          <xsd:enumeration value="Portuguese - Brazil"/>
          <xsd:enumeration value="Portuguese"/>
          <xsd:enumeration value="Romanian"/>
          <xsd:enumeration value="Serbian"/>
          <xsd:enumeration value="Slovenian"/>
          <xsd:enumeration value="Spanish - Latin America"/>
          <xsd:enumeration value="Spanish (LA-XL)"/>
          <xsd:enumeration value="Spanish"/>
          <xsd:enumeration value="Swedish"/>
          <xsd:enumeration value="Thai"/>
          <xsd:enumeration value="Turkish"/>
          <xsd:enumeration value="Vietnamese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20B825-0F17-462B-BE09-27E35D7D05CC}">
  <ds:schemaRefs>
    <ds:schemaRef ds:uri="http://schemas.microsoft.com/office/2006/metadata/properties"/>
    <ds:schemaRef ds:uri="67cd2069-5565-4b44-8359-93c88c8ccd35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D77F004-0066-459A-880D-8449A3523A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168F5-1F8E-4D08-B3CD-27F7E2A5E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d2069-5565-4b44-8359-93c88c8cc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Widescreen</PresentationFormat>
  <Paragraphs>248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Helvetica Neue</vt:lpstr>
      <vt:lpstr>Webdings</vt:lpstr>
      <vt:lpstr>Dark Theme</vt:lpstr>
      <vt:lpstr>Light Theme</vt:lpstr>
      <vt:lpstr>Aqua Theme</vt:lpstr>
      <vt:lpstr>Tech Data Capital</vt:lpstr>
      <vt:lpstr>Tech Data Capital </vt:lpstr>
      <vt:lpstr>PowerPoint Presentation</vt:lpstr>
      <vt:lpstr>Grow Your Deal – Keep Your Margin</vt:lpstr>
      <vt:lpstr>When To Engage TD Capital </vt:lpstr>
      <vt:lpstr>How to Engage Tech Data Capital</vt:lpstr>
      <vt:lpstr>Tech Data Capital Sales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SYNNEX PowerPoint Template</dc:title>
  <dc:creator>Widrig, Stephanie</dc:creator>
  <cp:lastModifiedBy>Chris Schofield</cp:lastModifiedBy>
  <cp:revision>29</cp:revision>
  <dcterms:created xsi:type="dcterms:W3CDTF">2021-08-31T15:24:20Z</dcterms:created>
  <dcterms:modified xsi:type="dcterms:W3CDTF">2022-02-02T14:38:02Z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3c400-78e7-4d42-982d-273adef68ef9_Enabled">
    <vt:lpwstr>true</vt:lpwstr>
  </property>
  <property fmtid="{D5CDD505-2E9C-101B-9397-08002B2CF9AE}" pid="3" name="MSIP_Label_3a23c400-78e7-4d42-982d-273adef68ef9_SetDate">
    <vt:lpwstr>2021-08-31T15:24:20Z</vt:lpwstr>
  </property>
  <property fmtid="{D5CDD505-2E9C-101B-9397-08002B2CF9AE}" pid="4" name="MSIP_Label_3a23c400-78e7-4d42-982d-273adef68ef9_Method">
    <vt:lpwstr>Standard</vt:lpwstr>
  </property>
  <property fmtid="{D5CDD505-2E9C-101B-9397-08002B2CF9AE}" pid="5" name="MSIP_Label_3a23c400-78e7-4d42-982d-273adef68ef9_Name">
    <vt:lpwstr>3a23c400-78e7-4d42-982d-273adef68ef9</vt:lpwstr>
  </property>
  <property fmtid="{D5CDD505-2E9C-101B-9397-08002B2CF9AE}" pid="6" name="MSIP_Label_3a23c400-78e7-4d42-982d-273adef68ef9_SiteId">
    <vt:lpwstr>7fe14ab6-8f5d-4139-84bf-cd8aed0ee6b9</vt:lpwstr>
  </property>
  <property fmtid="{D5CDD505-2E9C-101B-9397-08002B2CF9AE}" pid="7" name="MSIP_Label_3a23c400-78e7-4d42-982d-273adef68ef9_ActionId">
    <vt:lpwstr>9723bfac-e20c-4bfb-9935-aff5889fe235</vt:lpwstr>
  </property>
  <property fmtid="{D5CDD505-2E9C-101B-9397-08002B2CF9AE}" pid="8" name="MSIP_Label_3a23c400-78e7-4d42-982d-273adef68ef9_ContentBits">
    <vt:lpwstr>0</vt:lpwstr>
  </property>
  <property fmtid="{D5CDD505-2E9C-101B-9397-08002B2CF9AE}" pid="9" name="ContentTypeId">
    <vt:lpwstr>0x010100E408C2AEF5ACBC458C1A95768F477EA0</vt:lpwstr>
  </property>
</Properties>
</file>