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9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37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57B41-43D1-AD47-B62B-23705C04C18A}" type="datetimeFigureOut">
              <a:rPr lang="en-US" smtClean="0"/>
              <a:t>4/15/19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22E26-AD8C-284B-A5C9-FDA6075A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707D-D3A8-B14B-8E3B-407744800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524B5-B2A6-0741-936B-20BCC047E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BC1B2-DBD7-7945-A57B-FFF1B85D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4D31-2C64-2F47-8D1C-74D628BD63E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A809C-0E72-4F4A-8A4F-89FBEB72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8CE92-7DDF-C149-B13A-07BDA12D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130-C4FE-C94B-9C09-ABB6437A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B28D-32A3-974D-81A0-359923DE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60223-9ADD-1C41-A50C-289E59252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1F105-0B70-FD4C-AFD6-A5B7D6B8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4D31-2C64-2F47-8D1C-74D628BD63E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99412-C5D1-B247-A45F-B0B7A6E7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4A99-9BEB-634C-9C61-58DB0771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130-C4FE-C94B-9C09-ABB6437A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1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56ED6-CB1A-AE44-85B0-E86EFA38C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C1FA6-5FF3-E342-BB3F-422559332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01AD3-1F2A-CB48-A7C4-4E684BE7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4D31-2C64-2F47-8D1C-74D628BD63E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C1444-67BA-4345-8451-50EB29D7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6368F-5C83-454A-B3BE-92719F35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130-C4FE-C94B-9C09-ABB6437A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4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6EA124-DD44-0F4A-B73D-374FEDFD05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E1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7796-D46A-034A-B69B-C48F0BE2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47CF-E909-B241-8D1A-D294154A2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61F5E-32EA-514A-A010-D131B280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4D31-2C64-2F47-8D1C-74D628BD63E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5BC05-A883-BF45-9F9C-82E3A6A7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C21AE-6BDD-B543-999B-65873D5F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130-C4FE-C94B-9C09-ABB6437A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719A-D114-2648-82FD-E4E64394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8233F-41B6-3040-A258-2ECABF26B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63A47-F7D0-1A42-B5CF-93D66F48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4D31-2C64-2F47-8D1C-74D628BD63E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746BD-A8AB-2F4E-A1B3-F5F0E82A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DC003-D87F-E746-8A49-D6521022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130-C4FE-C94B-9C09-ABB6437A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6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F1E9B-5A03-144D-A237-4F83D7EA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0BC2-DF59-F142-B511-A81A3C88D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711BE-F1CD-E948-87F8-805CD6248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AF2DE-C8AA-FE42-AB3C-D4D870AD5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4D31-2C64-2F47-8D1C-74D628BD63E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FDB21-FF55-7E41-B72C-BBDDC79B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F53F6-E51E-FC41-961C-CA88D927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130-C4FE-C94B-9C09-ABB6437A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6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BEE3-8FC4-7B4C-8CBB-526A38BC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5A7DA-5812-374C-A429-D53210614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8EA2A-C873-BC4F-AABA-F2AF3667B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012B1-283F-2840-8095-E8494CA26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EDD42-1800-4043-8C7A-D6A1E6A30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250CA4-3A86-E041-A9B0-3EEBD086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4D31-2C64-2F47-8D1C-74D628BD63E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F5407-C987-8441-B0F4-F9D9A078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AA462-A12A-4646-B643-A805AB15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130-C4FE-C94B-9C09-ABB6437A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18D7-1C31-DA47-AD6A-1DF1CB74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232B6-3B48-6F4A-BD22-3EEE930A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4D31-2C64-2F47-8D1C-74D628BD63E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54AA4-4F9E-714D-94E9-556D09E85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7483D-3A0E-704A-82D3-9F9754D2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130-C4FE-C94B-9C09-ABB6437A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81402C-D915-1E4E-B088-6C510F5D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4D31-2C64-2F47-8D1C-74D628BD63E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3FC01-BC5F-B043-B72F-0AA15754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58596-BA9D-9B43-9407-1ED155BF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130-C4FE-C94B-9C09-ABB6437A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1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DBBA-F6FD-8C4C-8F6B-9BF517B35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61AC-EBBB-6F47-9F86-C0BD1B392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8C9A6-57FC-2A47-819C-1FD2DDC35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3C2AD-4105-B342-9EC3-D0128E96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4D31-2C64-2F47-8D1C-74D628BD63E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1324C-9801-954D-B0F4-4F0C8E03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8C946-F58D-6847-A72B-D9EDB691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130-C4FE-C94B-9C09-ABB6437A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D7C3-161A-9141-8E86-33BA432C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D06DC-D1C7-DE45-92EE-8651DAC0B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D3ABD-34AF-C241-B655-27D2D7F3F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AEBE1-1121-C542-9BC8-6794785B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4D31-2C64-2F47-8D1C-74D628BD63E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1B4BA-F910-8847-B75E-9B8B70B7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B6B04-78AF-8D4A-936F-67138F5E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130-C4FE-C94B-9C09-ABB6437A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3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D96B5E-CC19-EC4F-9042-9FB7AE1F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2180C-95F1-A14C-80EE-7EAF31E20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F96D7-3F31-D449-AFD5-8431AC835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74D31-2C64-2F47-8D1C-74D628BD63E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8642B-5F55-5646-8DA6-4E5FF3C0B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A6E69-9ADE-2448-95BB-40C1A5FE6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3130-C4FE-C94B-9C09-ABB6437A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2DD81E-3AAF-3247-BBB3-3FC29FA0BA5C}"/>
              </a:ext>
            </a:extLst>
          </p:cNvPr>
          <p:cNvSpPr txBox="1"/>
          <p:nvPr/>
        </p:nvSpPr>
        <p:spPr>
          <a:xfrm>
            <a:off x="0" y="271992"/>
            <a:ext cx="12192000" cy="369332"/>
          </a:xfrm>
          <a:prstGeom prst="rect">
            <a:avLst/>
          </a:prstGeom>
          <a:noFill/>
        </p:spPr>
        <p:txBody>
          <a:bodyPr wrap="square" lIns="301752" tIns="0" rIns="301752" bIns="0" rtlCol="0" anchor="ctr" anchorCtr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AEROHIVE IS FAST</a:t>
            </a:r>
            <a:endParaRPr lang="en-US" sz="2400" dirty="0">
              <a:solidFill>
                <a:schemeClr val="accent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7323B9D-A44E-4147-AB91-5798611DA9B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93649" y="1042272"/>
            <a:ext cx="6881813" cy="2859087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chemeClr val="accent1"/>
                </a:solidFill>
              </a:rPr>
              <a:t>Flexibility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Public Cloud, Private Cloud, Local Cloud-Management options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Portable APs, Switches, and Routers across all options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Portable Subscription across all options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Actionable Insights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ML-driven Client 360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ML-driven Network 360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Cloud Networking Telemetry</a:t>
            </a:r>
          </a:p>
          <a:p>
            <a:pPr lvl="2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ECB67AA8-16F8-164E-BBBB-DDC2E18DD363}"/>
              </a:ext>
            </a:extLst>
          </p:cNvPr>
          <p:cNvSpPr txBox="1">
            <a:spLocks/>
          </p:cNvSpPr>
          <p:nvPr/>
        </p:nvSpPr>
        <p:spPr>
          <a:xfrm>
            <a:off x="6932341" y="1042272"/>
            <a:ext cx="4966010" cy="2658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1000"/>
              </a:spcBef>
              <a:buClr>
                <a:srgbClr val="FBBD04"/>
              </a:buClr>
              <a:buFont typeface="Wingdings" pitchFamily="2" charset="2"/>
              <a:buChar char="§"/>
              <a:defRPr sz="2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-171450" algn="l" defTabSz="914400" rtl="0" eaLnBrk="1" latinLnBrk="0" hangingPunct="1">
              <a:spcBef>
                <a:spcPts val="200"/>
              </a:spcBef>
              <a:buClr>
                <a:srgbClr val="565A5C"/>
              </a:buClr>
              <a:buSzPct val="70000"/>
              <a:buFont typeface="Monaco" charset="0"/>
              <a:buChar char="⎻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801688" indent="-171450" algn="l" defTabSz="914400" rtl="0" eaLnBrk="1" latinLnBrk="0" hangingPunct="1">
              <a:spcBef>
                <a:spcPts val="100"/>
              </a:spcBef>
              <a:buClr>
                <a:srgbClr val="565A5C"/>
              </a:buClr>
              <a:buFont typeface="Wingdings" charset="2"/>
              <a:buChar char="§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087438" indent="-173038" algn="l" defTabSz="914400" rtl="0" eaLnBrk="1" latinLnBrk="0" hangingPunct="1">
              <a:spcBef>
                <a:spcPts val="100"/>
              </a:spcBef>
              <a:buClr>
                <a:srgbClr val="565A5C"/>
              </a:buClr>
              <a:buFont typeface="Arial" pitchFamily="34" charset="0"/>
              <a:buChar char="-"/>
              <a:def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371600" marR="0" indent="-173038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65A5C"/>
              </a:buClr>
              <a:buSzTx/>
              <a:buFont typeface="Wingdings" charset="2"/>
              <a:buChar char="§"/>
              <a:tabLst/>
              <a:defRPr lang="en-US" sz="14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12001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-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484313" indent="-173038" algn="l" defTabSz="914400" rtl="0" eaLnBrk="1" latinLnBrk="0" hangingPunct="1">
              <a:spcBef>
                <a:spcPct val="20000"/>
              </a:spcBef>
              <a:buClr>
                <a:srgbClr val="1E1E1E"/>
              </a:buClr>
              <a:buFont typeface="Calibri" pitchFamily="34" charset="0"/>
              <a:buChar char="›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</a:rPr>
              <a:t>Security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Firewall in AP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Private Client Groups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Cloud-Managed NAC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Technology Leadership</a:t>
            </a:r>
          </a:p>
          <a:p>
            <a:pPr lvl="1"/>
            <a:r>
              <a:rPr lang="en-GB" sz="1700" dirty="0">
                <a:solidFill>
                  <a:schemeClr val="bg1"/>
                </a:solidFill>
              </a:rPr>
              <a:t>First family of Wi-Fi6 (802.11ax) AP</a:t>
            </a:r>
          </a:p>
          <a:p>
            <a:pPr lvl="1"/>
            <a:r>
              <a:rPr lang="en-GB" sz="1700" dirty="0">
                <a:solidFill>
                  <a:schemeClr val="bg1"/>
                </a:solidFill>
              </a:rPr>
              <a:t>First Enterprise-grade Pluggable AP</a:t>
            </a:r>
          </a:p>
          <a:p>
            <a:pPr lvl="1"/>
            <a:r>
              <a:rPr lang="en-GB" sz="1700" dirty="0">
                <a:solidFill>
                  <a:schemeClr val="bg1"/>
                </a:solidFill>
              </a:rPr>
              <a:t>First ISO 27001 Certification</a:t>
            </a:r>
          </a:p>
          <a:p>
            <a:pPr lvl="2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9C01CB6-E6C9-3B44-9EC6-528B99104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28" y="4208643"/>
            <a:ext cx="11051943" cy="2766187"/>
          </a:xfrm>
          <a:prstGeom prst="rect">
            <a:avLst/>
          </a:prstGeom>
        </p:spPr>
      </p:pic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8C8C266C-B301-1C46-B9D6-95D3C12233C0}"/>
              </a:ext>
            </a:extLst>
          </p:cNvPr>
          <p:cNvSpPr txBox="1">
            <a:spLocks/>
          </p:cNvSpPr>
          <p:nvPr/>
        </p:nvSpPr>
        <p:spPr>
          <a:xfrm>
            <a:off x="4196957" y="6577122"/>
            <a:ext cx="4518645" cy="303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1000"/>
              </a:spcBef>
              <a:buClr>
                <a:srgbClr val="FBBD04"/>
              </a:buClr>
              <a:buFont typeface="Wingdings" pitchFamily="2" charset="2"/>
              <a:buChar char="§"/>
              <a:defRPr sz="2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-171450" algn="l" defTabSz="914400" rtl="0" eaLnBrk="1" latinLnBrk="0" hangingPunct="1">
              <a:spcBef>
                <a:spcPts val="200"/>
              </a:spcBef>
              <a:buClr>
                <a:srgbClr val="565A5C"/>
              </a:buClr>
              <a:buSzPct val="70000"/>
              <a:buFont typeface="Monaco" charset="0"/>
              <a:buChar char="⎻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801688" indent="-171450" algn="l" defTabSz="914400" rtl="0" eaLnBrk="1" latinLnBrk="0" hangingPunct="1">
              <a:spcBef>
                <a:spcPts val="100"/>
              </a:spcBef>
              <a:buClr>
                <a:srgbClr val="565A5C"/>
              </a:buClr>
              <a:buFont typeface="Wingdings" charset="2"/>
              <a:buChar char="§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087438" indent="-173038" algn="l" defTabSz="914400" rtl="0" eaLnBrk="1" latinLnBrk="0" hangingPunct="1">
              <a:spcBef>
                <a:spcPts val="100"/>
              </a:spcBef>
              <a:buClr>
                <a:srgbClr val="565A5C"/>
              </a:buClr>
              <a:buFont typeface="Arial" pitchFamily="34" charset="0"/>
              <a:buChar char="-"/>
              <a:def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371600" marR="0" indent="-173038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65A5C"/>
              </a:buClr>
              <a:buSzTx/>
              <a:buFont typeface="Wingdings" charset="2"/>
              <a:buChar char="§"/>
              <a:tabLst/>
              <a:defRPr lang="en-US" sz="14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12001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-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484313" indent="-173038" algn="l" defTabSz="914400" rtl="0" eaLnBrk="1" latinLnBrk="0" hangingPunct="1">
              <a:spcBef>
                <a:spcPct val="20000"/>
              </a:spcBef>
              <a:buClr>
                <a:srgbClr val="1E1E1E"/>
              </a:buClr>
              <a:buFont typeface="Calibri" pitchFamily="34" charset="0"/>
              <a:buChar char="›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latin typeface="Magneto" pitchFamily="82" charset="77"/>
              </a:rPr>
              <a:t>Hennessey Venom F5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latin typeface="Magneto" pitchFamily="82" charset="77"/>
            </a:endParaRPr>
          </a:p>
          <a:p>
            <a:pPr marL="630238" lvl="2" indent="0">
              <a:buNone/>
            </a:pPr>
            <a:endParaRPr lang="en-US" sz="1400" dirty="0">
              <a:solidFill>
                <a:schemeClr val="accent6">
                  <a:lumMod val="50000"/>
                </a:schemeClr>
              </a:solidFill>
              <a:latin typeface="Magneto" pitchFamily="8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429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Franklin Gothic Book</vt:lpstr>
      <vt:lpstr>Magneto</vt:lpstr>
      <vt:lpstr>Monaco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Aponte-Randall</dc:creator>
  <cp:lastModifiedBy>Judith Aponte-Randall</cp:lastModifiedBy>
  <cp:revision>1</cp:revision>
  <dcterms:created xsi:type="dcterms:W3CDTF">2019-04-15T18:19:21Z</dcterms:created>
  <dcterms:modified xsi:type="dcterms:W3CDTF">2019-04-15T18:20:14Z</dcterms:modified>
</cp:coreProperties>
</file>