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617"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2" autoAdjust="0"/>
    <p:restoredTop sz="94697" autoAdjust="0"/>
  </p:normalViewPr>
  <p:slideViewPr>
    <p:cSldViewPr snapToGrid="0" snapToObjects="1">
      <p:cViewPr varScale="1">
        <p:scale>
          <a:sx n="92" d="100"/>
          <a:sy n="92" d="100"/>
        </p:scale>
        <p:origin x="1338" y="90"/>
      </p:cViewPr>
      <p:guideLst>
        <p:guide orient="horz" pos="2160"/>
        <p:guide pos="2880"/>
      </p:guideLst>
    </p:cSldViewPr>
  </p:slideViewPr>
  <p:outlineViewPr>
    <p:cViewPr>
      <p:scale>
        <a:sx n="33" d="100"/>
        <a:sy n="33" d="100"/>
      </p:scale>
      <p:origin x="0" y="3540"/>
    </p:cViewPr>
  </p:outlineViewPr>
  <p:notesTextViewPr>
    <p:cViewPr>
      <p:scale>
        <a:sx n="100" d="100"/>
        <a:sy n="100" d="100"/>
      </p:scale>
      <p:origin x="0" y="0"/>
    </p:cViewPr>
  </p:notesTextViewPr>
  <p:sorterViewPr>
    <p:cViewPr>
      <p:scale>
        <a:sx n="100" d="100"/>
        <a:sy n="100" d="100"/>
      </p:scale>
      <p:origin x="0" y="1008"/>
    </p:cViewPr>
  </p:sorterViewPr>
  <p:notesViewPr>
    <p:cSldViewPr snapToGrid="0" snapToObjects="1">
      <p:cViewPr varScale="1">
        <p:scale>
          <a:sx n="56" d="100"/>
          <a:sy n="56" d="100"/>
        </p:scale>
        <p:origin x="-285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0682605-E3EA-47FD-A7B2-78FA08921EB9}" type="datetimeFigureOut">
              <a:rPr lang="en-US" smtClean="0"/>
              <a:t>6/16/2016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EF12A97-85FC-4541-90EB-8063B33EA173}" type="slidenum">
              <a:rPr lang="en-US" smtClean="0"/>
              <a:t>‹#›</a:t>
            </a:fld>
            <a:endParaRPr lang="en-US" dirty="0"/>
          </a:p>
        </p:txBody>
      </p:sp>
    </p:spTree>
    <p:extLst>
      <p:ext uri="{BB962C8B-B14F-4D97-AF65-F5344CB8AC3E}">
        <p14:creationId xmlns:p14="http://schemas.microsoft.com/office/powerpoint/2010/main" val="3253745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8C4AB21-1380-4A09-BA01-2C27F910966B}" type="datetimeFigureOut">
              <a:rPr lang="en-US" smtClean="0"/>
              <a:t>6/16/2016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10697E4-8853-4CFA-B7D2-30BDA1BE32AA}" type="slidenum">
              <a:rPr lang="en-US" smtClean="0"/>
              <a:t>‹#›</a:t>
            </a:fld>
            <a:endParaRPr lang="en-US" dirty="0"/>
          </a:p>
        </p:txBody>
      </p:sp>
    </p:spTree>
    <p:extLst>
      <p:ext uri="{BB962C8B-B14F-4D97-AF65-F5344CB8AC3E}">
        <p14:creationId xmlns:p14="http://schemas.microsoft.com/office/powerpoint/2010/main" val="2794602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708866" y="1519369"/>
            <a:ext cx="5747258" cy="1079899"/>
          </a:xfrm>
          <a:prstGeom prst="rect">
            <a:avLst/>
          </a:prstGeom>
        </p:spPr>
      </p:pic>
      <p:pic>
        <p:nvPicPr>
          <p:cNvPr id="8" name="Picture 7"/>
          <p:cNvPicPr>
            <a:picLocks noChangeAspect="1"/>
          </p:cNvPicPr>
          <p:nvPr userDrawn="1"/>
        </p:nvPicPr>
        <p:blipFill>
          <a:blip r:embed="rId3"/>
          <a:stretch>
            <a:fillRect/>
          </a:stretch>
        </p:blipFill>
        <p:spPr>
          <a:xfrm>
            <a:off x="5606124" y="5788825"/>
            <a:ext cx="2834640" cy="330378"/>
          </a:xfrm>
          <a:prstGeom prst="rect">
            <a:avLst/>
          </a:prstGeom>
        </p:spPr>
      </p:pic>
    </p:spTree>
    <p:extLst>
      <p:ext uri="{BB962C8B-B14F-4D97-AF65-F5344CB8AC3E}">
        <p14:creationId xmlns:p14="http://schemas.microsoft.com/office/powerpoint/2010/main" val="2042554337"/>
      </p:ext>
    </p:extLst>
  </p:cSld>
  <p:clrMapOvr>
    <a:masterClrMapping/>
  </p:clrMapOvr>
  <p:transition advClick="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965200" y="2184399"/>
            <a:ext cx="1663700" cy="1663700"/>
          </a:xfrm>
          <a:prstGeom prst="rect">
            <a:avLst/>
          </a:prstGeom>
        </p:spPr>
      </p:pic>
      <p:pic>
        <p:nvPicPr>
          <p:cNvPr id="7" name="Picture 6"/>
          <p:cNvPicPr>
            <a:picLocks noChangeAspect="1"/>
          </p:cNvPicPr>
          <p:nvPr userDrawn="1"/>
        </p:nvPicPr>
        <p:blipFill>
          <a:blip r:embed="rId3"/>
          <a:stretch>
            <a:fillRect/>
          </a:stretch>
        </p:blipFill>
        <p:spPr>
          <a:xfrm>
            <a:off x="5606124" y="5788825"/>
            <a:ext cx="2834640" cy="330378"/>
          </a:xfrm>
          <a:prstGeom prst="rect">
            <a:avLst/>
          </a:prstGeom>
        </p:spPr>
      </p:pic>
    </p:spTree>
    <p:extLst>
      <p:ext uri="{BB962C8B-B14F-4D97-AF65-F5344CB8AC3E}">
        <p14:creationId xmlns:p14="http://schemas.microsoft.com/office/powerpoint/2010/main" val="538829767"/>
      </p:ext>
    </p:extLst>
  </p:cSld>
  <p:clrMapOvr>
    <a:masterClrMapping/>
  </p:clrMapOvr>
  <p:transition advClick="0">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274638"/>
            <a:ext cx="8229600" cy="1143000"/>
          </a:xfrm>
          <a:prstGeom prst="rect">
            <a:avLst/>
          </a:prstGeom>
        </p:spPr>
        <p:txBody>
          <a:bodyPr vert="horz"/>
          <a:lstStyle>
            <a:lvl1pPr algn="l">
              <a:defRPr b="0" i="0">
                <a:solidFill>
                  <a:schemeClr val="tx1"/>
                </a:solidFill>
                <a:latin typeface="Arial"/>
                <a:cs typeface="Arial"/>
              </a:defRPr>
            </a:lvl1pPr>
          </a:lstStyle>
          <a:p>
            <a:r>
              <a:rPr lang="en-US" dirty="0" smtClean="0"/>
              <a:t>Click to Edit</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3" y="385232"/>
            <a:ext cx="757767" cy="757767"/>
          </a:xfrm>
          <a:prstGeom prst="rect">
            <a:avLst/>
          </a:prstGeom>
        </p:spPr>
      </p:pic>
      <p:pic>
        <p:nvPicPr>
          <p:cNvPr id="9" name="Picture 8"/>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4272285088"/>
      </p:ext>
    </p:extLst>
  </p:cSld>
  <p:clrMapOvr>
    <a:masterClrMapping/>
  </p:clrMapOvr>
  <p:transition advClick="0">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274638"/>
            <a:ext cx="8229600" cy="1143000"/>
          </a:xfrm>
          <a:prstGeom prst="rect">
            <a:avLst/>
          </a:prstGeom>
        </p:spPr>
        <p:txBody>
          <a:bodyPr vert="horz"/>
          <a:lstStyle>
            <a:lvl1pPr algn="l">
              <a:defRPr b="0" i="0">
                <a:solidFill>
                  <a:schemeClr val="tx1"/>
                </a:solidFill>
                <a:latin typeface="Arial"/>
                <a:cs typeface="Arial"/>
              </a:defRPr>
            </a:lvl1pPr>
          </a:lstStyle>
          <a:p>
            <a:r>
              <a:rPr lang="en-US" dirty="0" smtClean="0"/>
              <a:t>Click to Edit</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4" y="385232"/>
            <a:ext cx="757767" cy="757767"/>
          </a:xfrm>
          <a:prstGeom prst="rect">
            <a:avLst/>
          </a:prstGeom>
        </p:spPr>
      </p:pic>
      <p:pic>
        <p:nvPicPr>
          <p:cNvPr id="10" name="Picture 9"/>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176014248"/>
      </p:ext>
    </p:extLst>
  </p:cSld>
  <p:clrMapOvr>
    <a:masterClrMapping/>
  </p:clrMapOvr>
  <p:transition advClick="0">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274638"/>
            <a:ext cx="8229600" cy="1143000"/>
          </a:xfrm>
          <a:prstGeom prst="rect">
            <a:avLst/>
          </a:prstGeom>
        </p:spPr>
        <p:txBody>
          <a:bodyPr vert="horz"/>
          <a:lstStyle>
            <a:lvl1pPr algn="l">
              <a:defRPr b="0" i="0">
                <a:solidFill>
                  <a:schemeClr val="tx1"/>
                </a:solidFill>
                <a:latin typeface="Arial"/>
                <a:cs typeface="Arial"/>
              </a:defRPr>
            </a:lvl1pPr>
          </a:lstStyle>
          <a:p>
            <a:r>
              <a:rPr lang="en-US" dirty="0" smtClean="0"/>
              <a:t>Click to Edit</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5" y="385232"/>
            <a:ext cx="757767" cy="757767"/>
          </a:xfrm>
          <a:prstGeom prst="rect">
            <a:avLst/>
          </a:prstGeom>
        </p:spPr>
      </p:pic>
      <p:pic>
        <p:nvPicPr>
          <p:cNvPr id="10" name="Picture 9"/>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1598720809"/>
      </p:ext>
    </p:extLst>
  </p:cSld>
  <p:clrMapOvr>
    <a:masterClrMapping/>
  </p:clrMapOvr>
  <p:transition advClick="0">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274638"/>
            <a:ext cx="8229600" cy="1143000"/>
          </a:xfrm>
          <a:prstGeom prst="rect">
            <a:avLst/>
          </a:prstGeom>
        </p:spPr>
        <p:txBody>
          <a:bodyPr vert="horz"/>
          <a:lstStyle>
            <a:lvl1pPr algn="l">
              <a:defRPr b="0" i="0">
                <a:solidFill>
                  <a:schemeClr val="tx1"/>
                </a:solidFill>
                <a:latin typeface="Arial"/>
                <a:cs typeface="Arial"/>
              </a:defRPr>
            </a:lvl1pPr>
          </a:lstStyle>
          <a:p>
            <a:r>
              <a:rPr lang="en-US" dirty="0" smtClean="0"/>
              <a:t>Click to Edit</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6" y="385232"/>
            <a:ext cx="757767" cy="757767"/>
          </a:xfrm>
          <a:prstGeom prst="rect">
            <a:avLst/>
          </a:prstGeom>
        </p:spPr>
      </p:pic>
      <p:pic>
        <p:nvPicPr>
          <p:cNvPr id="10" name="Picture 9"/>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1056067363"/>
      </p:ext>
    </p:extLst>
  </p:cSld>
  <p:clrMapOvr>
    <a:masterClrMapping/>
  </p:clrMapOvr>
  <p:transition advClick="0">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274638"/>
            <a:ext cx="8229600" cy="1143000"/>
          </a:xfrm>
          <a:prstGeom prst="rect">
            <a:avLst/>
          </a:prstGeom>
        </p:spPr>
        <p:txBody>
          <a:bodyPr vert="horz"/>
          <a:lstStyle>
            <a:lvl1pPr algn="l">
              <a:defRPr b="0" i="0">
                <a:solidFill>
                  <a:schemeClr val="tx1"/>
                </a:solidFill>
                <a:latin typeface="Arial"/>
                <a:cs typeface="Arial"/>
              </a:defRPr>
            </a:lvl1pPr>
          </a:lstStyle>
          <a:p>
            <a:r>
              <a:rPr lang="en-US" dirty="0" smtClean="0"/>
              <a:t>Click to Edit</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6" y="385233"/>
            <a:ext cx="757767" cy="757767"/>
          </a:xfrm>
          <a:prstGeom prst="rect">
            <a:avLst/>
          </a:prstGeom>
        </p:spPr>
      </p:pic>
      <p:pic>
        <p:nvPicPr>
          <p:cNvPr id="10" name="Picture 9"/>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2573621292"/>
      </p:ext>
    </p:extLst>
  </p:cSld>
  <p:clrMapOvr>
    <a:masterClrMapping/>
  </p:clrMapOvr>
  <p:transition advClick="0">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3" y="385232"/>
            <a:ext cx="757767" cy="757767"/>
          </a:xfrm>
          <a:prstGeom prst="rect">
            <a:avLst/>
          </a:prstGeom>
        </p:spPr>
      </p:pic>
      <p:pic>
        <p:nvPicPr>
          <p:cNvPr id="12" name="Picture 11"/>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1811140627"/>
      </p:ext>
    </p:extLst>
  </p:cSld>
  <p:clrMapOvr>
    <a:masterClrMapping/>
  </p:clrMapOvr>
  <p:transition advClick="0">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4" y="385232"/>
            <a:ext cx="757767" cy="757767"/>
          </a:xfrm>
          <a:prstGeom prst="rect">
            <a:avLst/>
          </a:prstGeom>
        </p:spPr>
      </p:pic>
      <p:pic>
        <p:nvPicPr>
          <p:cNvPr id="12" name="Picture 11"/>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2039283092"/>
      </p:ext>
    </p:extLst>
  </p:cSld>
  <p:clrMapOvr>
    <a:masterClrMapping/>
  </p:clrMapOvr>
  <p:transition advClick="0">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5" y="385232"/>
            <a:ext cx="757767" cy="757767"/>
          </a:xfrm>
          <a:prstGeom prst="rect">
            <a:avLst/>
          </a:prstGeom>
        </p:spPr>
      </p:pic>
      <p:pic>
        <p:nvPicPr>
          <p:cNvPr id="12" name="Picture 11"/>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1920955095"/>
      </p:ext>
    </p:extLst>
  </p:cSld>
  <p:clrMapOvr>
    <a:masterClrMapping/>
  </p:clrMapOvr>
  <p:transition advClick="0">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6" y="385232"/>
            <a:ext cx="757767" cy="757767"/>
          </a:xfrm>
          <a:prstGeom prst="rect">
            <a:avLst/>
          </a:prstGeom>
        </p:spPr>
      </p:pic>
      <p:pic>
        <p:nvPicPr>
          <p:cNvPr id="12" name="Picture 11"/>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2074654095"/>
      </p:ext>
    </p:extLst>
  </p:cSld>
  <p:clrMapOvr>
    <a:masterClrMapping/>
  </p:clrMapOvr>
  <p:transition advClick="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a:stretch>
            <a:fillRect/>
          </a:stretch>
        </p:blipFill>
        <p:spPr>
          <a:xfrm>
            <a:off x="5670332" y="342501"/>
            <a:ext cx="3223901" cy="605765"/>
          </a:xfrm>
          <a:prstGeom prst="rect">
            <a:avLst/>
          </a:prstGeom>
        </p:spPr>
      </p:pic>
      <p:sp>
        <p:nvSpPr>
          <p:cNvPr id="2" name="Title 1"/>
          <p:cNvSpPr>
            <a:spLocks noGrp="1"/>
          </p:cNvSpPr>
          <p:nvPr>
            <p:ph type="title" hasCustomPrompt="1"/>
          </p:nvPr>
        </p:nvSpPr>
        <p:spPr>
          <a:xfrm>
            <a:off x="457200" y="274638"/>
            <a:ext cx="8229600" cy="1143000"/>
          </a:xfrm>
          <a:prstGeom prst="rect">
            <a:avLst/>
          </a:prstGeom>
        </p:spPr>
        <p:txBody>
          <a:bodyPr vert="horz"/>
          <a:lstStyle>
            <a:lvl1pPr algn="l">
              <a:defRPr b="0" i="0">
                <a:latin typeface="Arial"/>
                <a:cs typeface="Arial"/>
              </a:defRPr>
            </a:lvl1pPr>
          </a:lstStyle>
          <a:p>
            <a:r>
              <a:rPr lang="en-US" dirty="0" smtClean="0"/>
              <a:t>Click to Edit</a:t>
            </a:r>
            <a:endParaRPr lang="en-US" dirty="0"/>
          </a:p>
        </p:txBody>
      </p:sp>
      <p:pic>
        <p:nvPicPr>
          <p:cNvPr id="13" name="Picture 12"/>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1247932920"/>
      </p:ext>
    </p:extLst>
  </p:cSld>
  <p:clrMapOvr>
    <a:masterClrMapping/>
  </p:clrMapOvr>
  <p:transition advClick="0">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6" y="385233"/>
            <a:ext cx="757767" cy="757767"/>
          </a:xfrm>
          <a:prstGeom prst="rect">
            <a:avLst/>
          </a:prstGeom>
        </p:spPr>
      </p:pic>
      <p:pic>
        <p:nvPicPr>
          <p:cNvPr id="12" name="Picture 11"/>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2074654095"/>
      </p:ext>
    </p:extLst>
  </p:cSld>
  <p:clrMapOvr>
    <a:masterClrMapping/>
  </p:clrMapOvr>
  <p:transition advClick="0">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3" y="385232"/>
            <a:ext cx="757767" cy="757767"/>
          </a:xfrm>
          <a:prstGeom prst="rect">
            <a:avLst/>
          </a:prstGeom>
        </p:spPr>
      </p:pic>
      <p:pic>
        <p:nvPicPr>
          <p:cNvPr id="13" name="Picture 12"/>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2198887888"/>
      </p:ext>
    </p:extLst>
  </p:cSld>
  <p:clrMapOvr>
    <a:masterClrMapping/>
  </p:clrMapOvr>
  <p:transition advClick="0">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4" y="385232"/>
            <a:ext cx="757767" cy="757767"/>
          </a:xfrm>
          <a:prstGeom prst="rect">
            <a:avLst/>
          </a:prstGeom>
        </p:spPr>
      </p:pic>
      <p:pic>
        <p:nvPicPr>
          <p:cNvPr id="14" name="Picture 13"/>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3010114034"/>
      </p:ext>
    </p:extLst>
  </p:cSld>
  <p:clrMapOvr>
    <a:masterClrMapping/>
  </p:clrMapOvr>
  <p:transition advClick="0">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5" y="385232"/>
            <a:ext cx="757767" cy="757767"/>
          </a:xfrm>
          <a:prstGeom prst="rect">
            <a:avLst/>
          </a:prstGeom>
        </p:spPr>
      </p:pic>
      <p:pic>
        <p:nvPicPr>
          <p:cNvPr id="14" name="Picture 13"/>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2640606447"/>
      </p:ext>
    </p:extLst>
  </p:cSld>
  <p:clrMapOvr>
    <a:masterClrMapping/>
  </p:clrMapOvr>
  <p:transition advClick="0">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6" y="385232"/>
            <a:ext cx="757767" cy="757767"/>
          </a:xfrm>
          <a:prstGeom prst="rect">
            <a:avLst/>
          </a:prstGeom>
        </p:spPr>
      </p:pic>
      <p:pic>
        <p:nvPicPr>
          <p:cNvPr id="14" name="Picture 13"/>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1365329717"/>
      </p:ext>
    </p:extLst>
  </p:cSld>
  <p:clrMapOvr>
    <a:masterClrMapping/>
  </p:clrMapOvr>
  <p:transition advClick="0">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966" y="385233"/>
            <a:ext cx="757767" cy="757767"/>
          </a:xfrm>
          <a:prstGeom prst="rect">
            <a:avLst/>
          </a:prstGeom>
        </p:spPr>
      </p:pic>
      <p:pic>
        <p:nvPicPr>
          <p:cNvPr id="14" name="Picture 13"/>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2434371230"/>
      </p:ext>
    </p:extLst>
  </p:cSld>
  <p:clrMapOvr>
    <a:masterClrMapping/>
  </p:clrMapOvr>
  <p:transition advClick="0">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2703AAA-A0E1-4476-8538-EB61CC938C4F}" type="datetimeFigureOut">
              <a:rPr lang="en-US" smtClean="0"/>
              <a:t>6/16/2016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5EE0C43-B67B-4553-A5A8-3565FC6C1005}" type="slidenum">
              <a:rPr lang="en-US" smtClean="0"/>
              <a:t>‹#›</a:t>
            </a:fld>
            <a:endParaRPr lang="en-US" dirty="0"/>
          </a:p>
        </p:txBody>
      </p:sp>
    </p:spTree>
    <p:extLst>
      <p:ext uri="{BB962C8B-B14F-4D97-AF65-F5344CB8AC3E}">
        <p14:creationId xmlns:p14="http://schemas.microsoft.com/office/powerpoint/2010/main" val="13208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42037794"/>
      </p:ext>
    </p:extLst>
  </p:cSld>
  <p:clrMapOvr>
    <a:masterClrMapping/>
  </p:clrMapOvr>
  <p:transition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12" name="Picture 11"/>
          <p:cNvPicPr>
            <a:picLocks noChangeAspect="1"/>
          </p:cNvPicPr>
          <p:nvPr userDrawn="1"/>
        </p:nvPicPr>
        <p:blipFill>
          <a:blip r:embed="rId2"/>
          <a:stretch>
            <a:fillRect/>
          </a:stretch>
        </p:blipFill>
        <p:spPr>
          <a:xfrm>
            <a:off x="5670332" y="342501"/>
            <a:ext cx="3223901" cy="605765"/>
          </a:xfrm>
          <a:prstGeom prst="rect">
            <a:avLst/>
          </a:prstGeom>
        </p:spPr>
      </p:pic>
      <p:pic>
        <p:nvPicPr>
          <p:cNvPr id="10" name="Picture 9"/>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3442061945"/>
      </p:ext>
    </p:extLst>
  </p:cSld>
  <p:clrMapOvr>
    <a:masterClrMapping/>
  </p:clrMapOvr>
  <p:transition advClick="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title" hasCustomPrompt="1"/>
          </p:nvPr>
        </p:nvSpPr>
        <p:spPr>
          <a:xfrm>
            <a:off x="457200" y="274638"/>
            <a:ext cx="8229600" cy="1143000"/>
          </a:xfrm>
          <a:prstGeom prst="rect">
            <a:avLst/>
          </a:prstGeom>
        </p:spPr>
        <p:txBody>
          <a:bodyPr/>
          <a:lstStyle>
            <a:lvl1pPr algn="l">
              <a:defRPr>
                <a:latin typeface="Arial"/>
                <a:cs typeface="Arial"/>
              </a:defRPr>
            </a:lvl1pPr>
          </a:lstStyle>
          <a:p>
            <a:r>
              <a:rPr lang="en-US" dirty="0" smtClean="0"/>
              <a:t>CLICK TO EDIT </a:t>
            </a:r>
            <a:endParaRPr lang="en-US" dirty="0"/>
          </a:p>
        </p:txBody>
      </p:sp>
      <p:pic>
        <p:nvPicPr>
          <p:cNvPr id="15" name="Picture 14"/>
          <p:cNvPicPr>
            <a:picLocks noChangeAspect="1"/>
          </p:cNvPicPr>
          <p:nvPr userDrawn="1"/>
        </p:nvPicPr>
        <p:blipFill>
          <a:blip r:embed="rId2"/>
          <a:stretch>
            <a:fillRect/>
          </a:stretch>
        </p:blipFill>
        <p:spPr>
          <a:xfrm>
            <a:off x="5670332" y="342501"/>
            <a:ext cx="3223901" cy="605765"/>
          </a:xfrm>
          <a:prstGeom prst="rect">
            <a:avLst/>
          </a:prstGeom>
        </p:spPr>
      </p:pic>
      <p:pic>
        <p:nvPicPr>
          <p:cNvPr id="13" name="Picture 12"/>
          <p:cNvPicPr>
            <a:picLocks noChangeAspect="1"/>
          </p:cNvPicPr>
          <p:nvPr userDrawn="1"/>
        </p:nvPicPr>
        <p:blipFill>
          <a:blip r:embed="rId3"/>
          <a:stretch>
            <a:fillRect/>
          </a:stretch>
        </p:blipFill>
        <p:spPr>
          <a:xfrm>
            <a:off x="6745901" y="6236888"/>
            <a:ext cx="2084832" cy="242988"/>
          </a:xfrm>
          <a:prstGeom prst="rect">
            <a:avLst/>
          </a:prstGeom>
        </p:spPr>
      </p:pic>
    </p:spTree>
    <p:extLst>
      <p:ext uri="{BB962C8B-B14F-4D97-AF65-F5344CB8AC3E}">
        <p14:creationId xmlns:p14="http://schemas.microsoft.com/office/powerpoint/2010/main" val="224521678"/>
      </p:ext>
    </p:extLst>
  </p:cSld>
  <p:clrMapOvr>
    <a:masterClrMapping/>
  </p:clrMapOvr>
  <p:transition advClick="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965200" y="2184399"/>
            <a:ext cx="1663700" cy="1663700"/>
          </a:xfrm>
          <a:prstGeom prst="rect">
            <a:avLst/>
          </a:prstGeom>
        </p:spPr>
      </p:pic>
      <p:pic>
        <p:nvPicPr>
          <p:cNvPr id="6" name="Picture 5"/>
          <p:cNvPicPr>
            <a:picLocks noChangeAspect="1"/>
          </p:cNvPicPr>
          <p:nvPr userDrawn="1"/>
        </p:nvPicPr>
        <p:blipFill>
          <a:blip r:embed="rId3"/>
          <a:stretch>
            <a:fillRect/>
          </a:stretch>
        </p:blipFill>
        <p:spPr>
          <a:xfrm>
            <a:off x="5606124" y="5788825"/>
            <a:ext cx="2834640" cy="330378"/>
          </a:xfrm>
          <a:prstGeom prst="rect">
            <a:avLst/>
          </a:prstGeom>
        </p:spPr>
      </p:pic>
    </p:spTree>
    <p:extLst>
      <p:ext uri="{BB962C8B-B14F-4D97-AF65-F5344CB8AC3E}">
        <p14:creationId xmlns:p14="http://schemas.microsoft.com/office/powerpoint/2010/main" val="3076969289"/>
      </p:ext>
    </p:extLst>
  </p:cSld>
  <p:clrMapOvr>
    <a:masterClrMapping/>
  </p:clrMapOvr>
  <p:transition advClick="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965200" y="2184399"/>
            <a:ext cx="1663700" cy="1663700"/>
          </a:xfrm>
          <a:prstGeom prst="rect">
            <a:avLst/>
          </a:prstGeom>
        </p:spPr>
      </p:pic>
      <p:pic>
        <p:nvPicPr>
          <p:cNvPr id="7" name="Picture 6"/>
          <p:cNvPicPr>
            <a:picLocks noChangeAspect="1"/>
          </p:cNvPicPr>
          <p:nvPr userDrawn="1"/>
        </p:nvPicPr>
        <p:blipFill>
          <a:blip r:embed="rId3"/>
          <a:stretch>
            <a:fillRect/>
          </a:stretch>
        </p:blipFill>
        <p:spPr>
          <a:xfrm>
            <a:off x="5606124" y="5788825"/>
            <a:ext cx="2834640" cy="330378"/>
          </a:xfrm>
          <a:prstGeom prst="rect">
            <a:avLst/>
          </a:prstGeom>
        </p:spPr>
      </p:pic>
    </p:spTree>
    <p:extLst>
      <p:ext uri="{BB962C8B-B14F-4D97-AF65-F5344CB8AC3E}">
        <p14:creationId xmlns:p14="http://schemas.microsoft.com/office/powerpoint/2010/main" val="698174243"/>
      </p:ext>
    </p:extLst>
  </p:cSld>
  <p:clrMapOvr>
    <a:masterClrMapping/>
  </p:clrMapOvr>
  <p:transition advClick="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965200" y="2184399"/>
            <a:ext cx="1663700" cy="1663700"/>
          </a:xfrm>
          <a:prstGeom prst="rect">
            <a:avLst/>
          </a:prstGeom>
        </p:spPr>
      </p:pic>
      <p:pic>
        <p:nvPicPr>
          <p:cNvPr id="7" name="Picture 6"/>
          <p:cNvPicPr>
            <a:picLocks noChangeAspect="1"/>
          </p:cNvPicPr>
          <p:nvPr userDrawn="1"/>
        </p:nvPicPr>
        <p:blipFill>
          <a:blip r:embed="rId3"/>
          <a:stretch>
            <a:fillRect/>
          </a:stretch>
        </p:blipFill>
        <p:spPr>
          <a:xfrm>
            <a:off x="5606124" y="5788825"/>
            <a:ext cx="2834640" cy="330378"/>
          </a:xfrm>
          <a:prstGeom prst="rect">
            <a:avLst/>
          </a:prstGeom>
        </p:spPr>
      </p:pic>
    </p:spTree>
    <p:extLst>
      <p:ext uri="{BB962C8B-B14F-4D97-AF65-F5344CB8AC3E}">
        <p14:creationId xmlns:p14="http://schemas.microsoft.com/office/powerpoint/2010/main" val="1727506641"/>
      </p:ext>
    </p:extLst>
  </p:cSld>
  <p:clrMapOvr>
    <a:masterClrMapping/>
  </p:clrMapOvr>
  <p:transition advClick="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965200" y="2184399"/>
            <a:ext cx="1663700" cy="1663700"/>
          </a:xfrm>
          <a:prstGeom prst="rect">
            <a:avLst/>
          </a:prstGeom>
        </p:spPr>
      </p:pic>
      <p:pic>
        <p:nvPicPr>
          <p:cNvPr id="7" name="Picture 6"/>
          <p:cNvPicPr>
            <a:picLocks noChangeAspect="1"/>
          </p:cNvPicPr>
          <p:nvPr userDrawn="1"/>
        </p:nvPicPr>
        <p:blipFill>
          <a:blip r:embed="rId3"/>
          <a:stretch>
            <a:fillRect/>
          </a:stretch>
        </p:blipFill>
        <p:spPr>
          <a:xfrm>
            <a:off x="5606124" y="5788825"/>
            <a:ext cx="2834640" cy="330378"/>
          </a:xfrm>
          <a:prstGeom prst="rect">
            <a:avLst/>
          </a:prstGeom>
        </p:spPr>
      </p:pic>
    </p:spTree>
    <p:extLst>
      <p:ext uri="{BB962C8B-B14F-4D97-AF65-F5344CB8AC3E}">
        <p14:creationId xmlns:p14="http://schemas.microsoft.com/office/powerpoint/2010/main" val="2088246422"/>
      </p:ext>
    </p:extLst>
  </p:cSld>
  <p:clrMapOvr>
    <a:masterClrMapping/>
  </p:clrMapOvr>
  <p:transition advClick="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524924"/>
      </p:ext>
    </p:extLst>
  </p:cSld>
  <p:clrMap bg1="lt1" tx1="dk1" bg2="lt2" tx2="dk2" accent1="accent1" accent2="accent2" accent3="accent3" accent4="accent4" accent5="accent5" accent6="accent6" hlink="hlink" folHlink="folHlink"/>
  <p:sldLayoutIdLst>
    <p:sldLayoutId id="2147483681" r:id="rId1"/>
    <p:sldLayoutId id="2147483650" r:id="rId2"/>
    <p:sldLayoutId id="2147483701" r:id="rId3"/>
    <p:sldLayoutId id="2147483652" r:id="rId4"/>
    <p:sldLayoutId id="2147483653" r:id="rId5"/>
    <p:sldLayoutId id="2147483651" r:id="rId6"/>
    <p:sldLayoutId id="2147483661" r:id="rId7"/>
    <p:sldLayoutId id="2147483662" r:id="rId8"/>
    <p:sldLayoutId id="2147483663" r:id="rId9"/>
    <p:sldLayoutId id="2147483664" r:id="rId10"/>
    <p:sldLayoutId id="2147483668" r:id="rId11"/>
    <p:sldLayoutId id="2147483669" r:id="rId12"/>
    <p:sldLayoutId id="2147483667" r:id="rId13"/>
    <p:sldLayoutId id="2147483666" r:id="rId14"/>
    <p:sldLayoutId id="2147483665" r:id="rId15"/>
    <p:sldLayoutId id="2147483679" r:id="rId16"/>
    <p:sldLayoutId id="2147483671" r:id="rId17"/>
    <p:sldLayoutId id="2147483672" r:id="rId18"/>
    <p:sldLayoutId id="2147483673" r:id="rId19"/>
    <p:sldLayoutId id="2147483674" r:id="rId20"/>
    <p:sldLayoutId id="2147483680" r:id="rId21"/>
    <p:sldLayoutId id="2147483678" r:id="rId22"/>
    <p:sldLayoutId id="2147483677" r:id="rId23"/>
    <p:sldLayoutId id="2147483676" r:id="rId24"/>
    <p:sldLayoutId id="2147483675" r:id="rId25"/>
    <p:sldLayoutId id="2147483702" r:id="rId26"/>
  </p:sldLayoutIdLst>
  <p:transition advClick="0">
    <p:fade/>
  </p:transition>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ieldservices@synnex.com" TargetMode="External"/><Relationship Id="rId2" Type="http://schemas.openxmlformats.org/officeDocument/2006/relationships/image" Target="../media/image8.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033" y="282735"/>
            <a:ext cx="3003243" cy="635077"/>
          </a:xfrm>
          <a:prstGeom prst="rect">
            <a:avLst/>
          </a:prstGeom>
        </p:spPr>
      </p:pic>
      <p:cxnSp>
        <p:nvCxnSpPr>
          <p:cNvPr id="7" name="Straight Connector 6"/>
          <p:cNvCxnSpPr/>
          <p:nvPr/>
        </p:nvCxnSpPr>
        <p:spPr>
          <a:xfrm>
            <a:off x="164033" y="1169086"/>
            <a:ext cx="8900651"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17" name="TextBox 16"/>
          <p:cNvSpPr txBox="1"/>
          <p:nvPr/>
        </p:nvSpPr>
        <p:spPr>
          <a:xfrm>
            <a:off x="164032" y="1296592"/>
            <a:ext cx="8832036" cy="369332"/>
          </a:xfrm>
          <a:prstGeom prst="rect">
            <a:avLst/>
          </a:prstGeom>
          <a:noFill/>
          <a:ln>
            <a:solidFill>
              <a:schemeClr val="accent6">
                <a:lumMod val="60000"/>
                <a:lumOff val="40000"/>
              </a:schemeClr>
            </a:solidFill>
          </a:ln>
        </p:spPr>
        <p:txBody>
          <a:bodyPr wrap="square" rtlCol="0">
            <a:spAutoFit/>
          </a:bodyPr>
          <a:lstStyle/>
          <a:p>
            <a:pPr algn="ctr"/>
            <a:r>
              <a:rPr lang="en-US" dirty="0"/>
              <a:t>Selling Services Just Became Simple</a:t>
            </a:r>
          </a:p>
        </p:txBody>
      </p:sp>
      <p:sp>
        <p:nvSpPr>
          <p:cNvPr id="18" name="TextBox 17"/>
          <p:cNvSpPr txBox="1"/>
          <p:nvPr/>
        </p:nvSpPr>
        <p:spPr>
          <a:xfrm>
            <a:off x="164031" y="1771217"/>
            <a:ext cx="4200150" cy="1962076"/>
          </a:xfrm>
          <a:prstGeom prst="rect">
            <a:avLst/>
          </a:prstGeom>
          <a:noFill/>
          <a:ln>
            <a:solidFill>
              <a:schemeClr val="accent6">
                <a:lumMod val="60000"/>
                <a:lumOff val="40000"/>
              </a:schemeClr>
            </a:solidFill>
          </a:ln>
        </p:spPr>
        <p:txBody>
          <a:bodyPr wrap="square" rtlCol="0">
            <a:spAutoFit/>
          </a:bodyPr>
          <a:lstStyle/>
          <a:p>
            <a:r>
              <a:rPr lang="en-US" sz="1200" b="1" dirty="0"/>
              <a:t>Extra Mile Services includes:</a:t>
            </a:r>
            <a:endParaRPr lang="en-US" sz="1200" dirty="0"/>
          </a:p>
          <a:p>
            <a:pPr marL="214313" indent="-214313">
              <a:buFont typeface="Arial" panose="020B0604020202020204" pitchFamily="34" charset="0"/>
              <a:buChar char="•"/>
            </a:pPr>
            <a:r>
              <a:rPr lang="en-US" sz="1200" dirty="0"/>
              <a:t>Wireless site surveys and installations</a:t>
            </a:r>
          </a:p>
          <a:p>
            <a:pPr marL="214313" indent="-214313">
              <a:buFont typeface="Arial" panose="020B0604020202020204" pitchFamily="34" charset="0"/>
              <a:buChar char="•"/>
            </a:pPr>
            <a:r>
              <a:rPr lang="en-US" sz="1200" dirty="0"/>
              <a:t>Onsite network installation</a:t>
            </a:r>
          </a:p>
          <a:p>
            <a:pPr marL="214313" indent="-214313">
              <a:buFont typeface="Arial" panose="020B0604020202020204" pitchFamily="34" charset="0"/>
              <a:buChar char="•"/>
            </a:pPr>
            <a:r>
              <a:rPr lang="en-US" sz="1200" dirty="0"/>
              <a:t>Physical security</a:t>
            </a:r>
          </a:p>
          <a:p>
            <a:pPr marL="214313" indent="-214313">
              <a:buFont typeface="Arial" panose="020B0604020202020204" pitchFamily="34" charset="0"/>
              <a:buChar char="•"/>
            </a:pPr>
            <a:r>
              <a:rPr lang="en-US" sz="1200" dirty="0"/>
              <a:t>Audio-Visual Systems</a:t>
            </a:r>
          </a:p>
          <a:p>
            <a:pPr marL="214313" indent="-214313">
              <a:buFont typeface="Arial" panose="020B0604020202020204" pitchFamily="34" charset="0"/>
              <a:buChar char="•"/>
            </a:pPr>
            <a:r>
              <a:rPr lang="en-US" sz="1200" dirty="0" smtClean="0"/>
              <a:t>Telephony (Avaya, Cisco, Mitel, Shortel, etc)</a:t>
            </a:r>
            <a:endParaRPr lang="en-US" sz="1200" dirty="0"/>
          </a:p>
          <a:p>
            <a:pPr marL="214313" indent="-214313">
              <a:buFont typeface="Arial" panose="020B0604020202020204" pitchFamily="34" charset="0"/>
              <a:buChar char="•"/>
            </a:pPr>
            <a:r>
              <a:rPr lang="en-US" sz="1200" dirty="0"/>
              <a:t>Digital signage, networking equipment, wireless equipment, etc</a:t>
            </a:r>
            <a:r>
              <a:rPr lang="en-US" sz="1350" dirty="0"/>
              <a:t>. </a:t>
            </a:r>
          </a:p>
          <a:p>
            <a:pPr marL="214313" indent="-214313">
              <a:buFont typeface="Arial" panose="020B0604020202020204" pitchFamily="34" charset="0"/>
              <a:buChar char="•"/>
            </a:pPr>
            <a:r>
              <a:rPr lang="en-US" sz="1200" dirty="0"/>
              <a:t>Pulling </a:t>
            </a:r>
            <a:r>
              <a:rPr lang="en-US" sz="1200" dirty="0" smtClean="0"/>
              <a:t>Cable</a:t>
            </a:r>
          </a:p>
          <a:p>
            <a:pPr marL="214313" indent="-214313">
              <a:buFont typeface="Arial" panose="020B0604020202020204" pitchFamily="34" charset="0"/>
              <a:buChar char="•"/>
            </a:pPr>
            <a:r>
              <a:rPr lang="en-US" sz="1200" dirty="0" smtClean="0"/>
              <a:t>Fleet Services</a:t>
            </a:r>
            <a:endParaRPr lang="en-US" sz="1200" dirty="0"/>
          </a:p>
        </p:txBody>
      </p:sp>
      <p:sp>
        <p:nvSpPr>
          <p:cNvPr id="19" name="Rectangle 18"/>
          <p:cNvSpPr/>
          <p:nvPr/>
        </p:nvSpPr>
        <p:spPr>
          <a:xfrm>
            <a:off x="164031" y="3926294"/>
            <a:ext cx="4200150" cy="2308324"/>
          </a:xfrm>
          <a:prstGeom prst="rect">
            <a:avLst/>
          </a:prstGeom>
          <a:ln>
            <a:solidFill>
              <a:schemeClr val="accent6">
                <a:lumMod val="60000"/>
                <a:lumOff val="40000"/>
              </a:schemeClr>
            </a:solidFill>
          </a:ln>
        </p:spPr>
        <p:txBody>
          <a:bodyPr wrap="square">
            <a:spAutoFit/>
          </a:bodyPr>
          <a:lstStyle/>
          <a:p>
            <a:r>
              <a:rPr lang="en-US" sz="1200" b="1" dirty="0">
                <a:latin typeface="Calibri" panose="020F0502020204030204" pitchFamily="34" charset="0"/>
                <a:ea typeface="Calibri" panose="020F0502020204030204" pitchFamily="34" charset="0"/>
                <a:cs typeface="Times New Roman" panose="02020603050405020304" pitchFamily="18" charset="0"/>
              </a:rPr>
              <a:t> “Smart Hands”</a:t>
            </a:r>
            <a:r>
              <a:rPr lang="en-US" sz="1200" dirty="0">
                <a:latin typeface="Calibri" panose="020F0502020204030204" pitchFamily="34" charset="0"/>
                <a:ea typeface="Calibri" panose="020F0502020204030204" pitchFamily="34" charset="0"/>
                <a:cs typeface="Times New Roman" panose="02020603050405020304" pitchFamily="18" charset="0"/>
              </a:rPr>
              <a:t> – </a:t>
            </a:r>
            <a:r>
              <a:rPr lang="en-US" sz="1200" b="1" dirty="0">
                <a:latin typeface="Calibri" panose="020F0502020204030204" pitchFamily="34" charset="0"/>
                <a:ea typeface="Calibri" panose="020F0502020204030204" pitchFamily="34" charset="0"/>
                <a:cs typeface="Times New Roman" panose="02020603050405020304" pitchFamily="18" charset="0"/>
              </a:rPr>
              <a:t>Need a hand with routine, install-related tasks?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Complementing the other Extra Mile Services offerings, Smart Hands is a convenient way for you to save time and money! Add Smart Hands service and SYNNEX will provide skilled personnel to complete the installation to each customer’s specifications. The Smart Hands service can include:</a:t>
            </a:r>
          </a:p>
          <a:p>
            <a:pPr marL="214313" indent="-214313">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Unpacking boxes</a:t>
            </a:r>
          </a:p>
          <a:p>
            <a:pPr marL="214313" indent="-214313">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Connecting hardware</a:t>
            </a:r>
          </a:p>
          <a:p>
            <a:pPr marL="214313" indent="-214313">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Loading software</a:t>
            </a:r>
          </a:p>
          <a:p>
            <a:pPr marL="214313" indent="-214313">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Even trash disposal and cleanup – to keep your reputation spotless!</a:t>
            </a:r>
          </a:p>
        </p:txBody>
      </p:sp>
      <p:sp>
        <p:nvSpPr>
          <p:cNvPr id="20" name="Rectangle 19"/>
          <p:cNvSpPr/>
          <p:nvPr/>
        </p:nvSpPr>
        <p:spPr>
          <a:xfrm>
            <a:off x="4063181" y="278648"/>
            <a:ext cx="4572000" cy="507831"/>
          </a:xfrm>
          <a:prstGeom prst="rect">
            <a:avLst/>
          </a:prstGeom>
        </p:spPr>
        <p:txBody>
          <a:bodyPr>
            <a:spAutoFit/>
          </a:bodyPr>
          <a:lstStyle/>
          <a:p>
            <a:r>
              <a:rPr lang="en-US" sz="1350" b="1" dirty="0">
                <a:latin typeface="Calibri" panose="020F0502020204030204" pitchFamily="34" charset="0"/>
                <a:ea typeface="Calibri" panose="020F0502020204030204" pitchFamily="34" charset="0"/>
                <a:cs typeface="Times New Roman" panose="02020603050405020304" pitchFamily="18" charset="0"/>
              </a:rPr>
              <a:t>Depend on SYNNEX SERVICE</a:t>
            </a:r>
            <a:r>
              <a:rPr lang="en-US" sz="1350" b="1" i="1" dirty="0">
                <a:latin typeface="Calibri" panose="020F0502020204030204" pitchFamily="34" charset="0"/>
                <a:ea typeface="Calibri" panose="020F0502020204030204" pitchFamily="34" charset="0"/>
                <a:cs typeface="Times New Roman" panose="02020603050405020304" pitchFamily="18" charset="0"/>
              </a:rPr>
              <a:t>Solv</a:t>
            </a:r>
            <a:r>
              <a:rPr lang="en-US" sz="1350" b="1" dirty="0">
                <a:latin typeface="Calibri" panose="020F0502020204030204" pitchFamily="34" charset="0"/>
                <a:ea typeface="Calibri" panose="020F0502020204030204" pitchFamily="34" charset="0"/>
                <a:cs typeface="Times New Roman" panose="02020603050405020304" pitchFamily="18" charset="0"/>
              </a:rPr>
              <a:t>: Contact your SYNNEX sales rep or email </a:t>
            </a:r>
            <a:r>
              <a:rPr lang="en-US" sz="1350" u="sng" dirty="0">
                <a:hlinkClick r:id="rId3"/>
              </a:rPr>
              <a:t>fieldservices@synnex.com</a:t>
            </a:r>
            <a:r>
              <a:rPr lang="en-US" sz="1350" dirty="0"/>
              <a:t> </a:t>
            </a:r>
            <a:r>
              <a:rPr lang="en-US" sz="1350" b="1" dirty="0">
                <a:latin typeface="Calibri" panose="020F0502020204030204" pitchFamily="34" charset="0"/>
                <a:ea typeface="Calibri" panose="020F0502020204030204" pitchFamily="34" charset="0"/>
                <a:cs typeface="Times New Roman" panose="02020603050405020304" pitchFamily="18" charset="0"/>
              </a:rPr>
              <a:t>today.</a:t>
            </a: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p:cNvSpPr txBox="1"/>
          <p:nvPr/>
        </p:nvSpPr>
        <p:spPr>
          <a:xfrm>
            <a:off x="4457700" y="1772613"/>
            <a:ext cx="4538366" cy="1938992"/>
          </a:xfrm>
          <a:prstGeom prst="rect">
            <a:avLst/>
          </a:prstGeom>
          <a:noFill/>
          <a:ln>
            <a:solidFill>
              <a:schemeClr val="accent6">
                <a:lumMod val="60000"/>
                <a:lumOff val="40000"/>
              </a:schemeClr>
            </a:solidFill>
          </a:ln>
        </p:spPr>
        <p:txBody>
          <a:bodyPr wrap="square" rtlCol="0">
            <a:spAutoFit/>
          </a:bodyPr>
          <a:lstStyle/>
          <a:p>
            <a:r>
              <a:rPr lang="en-US" sz="1200" b="1" dirty="0" smtClean="0"/>
              <a:t>Training Services </a:t>
            </a:r>
            <a:r>
              <a:rPr lang="en-US" sz="1200" b="1" dirty="0"/>
              <a:t>includes:</a:t>
            </a:r>
            <a:endParaRPr lang="en-US" sz="1200" dirty="0"/>
          </a:p>
          <a:p>
            <a:pPr marL="214313" indent="-214313">
              <a:buFont typeface="Arial" panose="020B0604020202020204" pitchFamily="34" charset="0"/>
              <a:buChar char="•"/>
            </a:pPr>
            <a:r>
              <a:rPr lang="en-US" sz="1200" dirty="0" smtClean="0"/>
              <a:t>Google, SAP, Red hat, Microsoft, VMWare, Apple. Etc</a:t>
            </a:r>
          </a:p>
          <a:p>
            <a:pPr marL="214313" indent="-214313">
              <a:buFont typeface="Arial" panose="020B0604020202020204" pitchFamily="34" charset="0"/>
              <a:buChar char="•"/>
            </a:pPr>
            <a:r>
              <a:rPr lang="en-US" sz="1200" dirty="0" smtClean="0"/>
              <a:t>Avaya, Cisco, Mitel, Shortel, etc</a:t>
            </a:r>
          </a:p>
          <a:p>
            <a:r>
              <a:rPr lang="en-US" sz="1200" b="1" dirty="0" smtClean="0"/>
              <a:t>Warranty and Depot Services:</a:t>
            </a:r>
          </a:p>
          <a:p>
            <a:pPr marL="171450" indent="-171450">
              <a:buFont typeface="Arial" panose="020B0604020202020204" pitchFamily="34" charset="0"/>
              <a:buChar char="•"/>
            </a:pPr>
            <a:r>
              <a:rPr lang="en-US" sz="1200" dirty="0" smtClean="0"/>
              <a:t>Chromebooks &amp; Tablets</a:t>
            </a:r>
          </a:p>
          <a:p>
            <a:pPr marL="171450" indent="-171450">
              <a:buFont typeface="Arial" panose="020B0604020202020204" pitchFamily="34" charset="0"/>
              <a:buChar char="•"/>
            </a:pPr>
            <a:r>
              <a:rPr lang="en-US" sz="1200" dirty="0" smtClean="0"/>
              <a:t>ProAV Products</a:t>
            </a:r>
          </a:p>
          <a:p>
            <a:pPr marL="171450" indent="-171450">
              <a:buFont typeface="Arial" panose="020B0604020202020204" pitchFamily="34" charset="0"/>
              <a:buChar char="•"/>
            </a:pPr>
            <a:r>
              <a:rPr lang="en-US" sz="1200" dirty="0" smtClean="0"/>
              <a:t>Desktops/notebooks</a:t>
            </a:r>
          </a:p>
          <a:p>
            <a:pPr marL="171450" indent="-171450">
              <a:buFont typeface="Arial" panose="020B0604020202020204" pitchFamily="34" charset="0"/>
              <a:buChar char="•"/>
            </a:pPr>
            <a:r>
              <a:rPr lang="en-US" sz="1200" dirty="0" smtClean="0"/>
              <a:t>Printers</a:t>
            </a:r>
          </a:p>
          <a:p>
            <a:pPr marL="171450" indent="-171450">
              <a:buFont typeface="Arial" panose="020B0604020202020204" pitchFamily="34" charset="0"/>
              <a:buChar char="•"/>
            </a:pPr>
            <a:r>
              <a:rPr lang="en-US" sz="1200" dirty="0" smtClean="0"/>
              <a:t>Mobility</a:t>
            </a:r>
          </a:p>
          <a:p>
            <a:pPr marL="171450" indent="-171450">
              <a:buFont typeface="Arial" panose="020B0604020202020204" pitchFamily="34" charset="0"/>
              <a:buChar char="•"/>
            </a:pPr>
            <a:r>
              <a:rPr lang="en-US" sz="1200" dirty="0" smtClean="0"/>
              <a:t>Servers</a:t>
            </a:r>
          </a:p>
        </p:txBody>
      </p:sp>
      <p:sp>
        <p:nvSpPr>
          <p:cNvPr id="22" name="Rectangle 21"/>
          <p:cNvSpPr/>
          <p:nvPr/>
        </p:nvSpPr>
        <p:spPr>
          <a:xfrm>
            <a:off x="4457699" y="3943611"/>
            <a:ext cx="4538367" cy="2308324"/>
          </a:xfrm>
          <a:prstGeom prst="rect">
            <a:avLst/>
          </a:prstGeom>
          <a:ln>
            <a:solidFill>
              <a:schemeClr val="accent6">
                <a:lumMod val="60000"/>
                <a:lumOff val="40000"/>
              </a:schemeClr>
            </a:solidFill>
          </a:ln>
        </p:spPr>
        <p:txBody>
          <a:bodyPr wrap="square">
            <a:spAutoFit/>
          </a:bodyPr>
          <a:lstStyle/>
          <a:p>
            <a:r>
              <a:rPr lang="en-US" sz="1200" b="1" dirty="0" smtClean="0">
                <a:latin typeface="Calibri" panose="020F0502020204030204" pitchFamily="34" charset="0"/>
                <a:ea typeface="Calibri" panose="020F0502020204030204" pitchFamily="34" charset="0"/>
                <a:cs typeface="Times New Roman" panose="02020603050405020304" pitchFamily="18" charset="0"/>
              </a:rPr>
              <a:t>Software Services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1400175" algn="l"/>
              </a:tabLst>
            </a:pPr>
            <a:r>
              <a:rPr lang="en-US" sz="1200" dirty="0" smtClean="0">
                <a:latin typeface="Calibri" panose="020F0502020204030204" pitchFamily="34" charset="0"/>
                <a:ea typeface="Calibri" panose="020F0502020204030204" pitchFamily="34" charset="0"/>
                <a:cs typeface="Times New Roman" panose="02020603050405020304" pitchFamily="18" charset="0"/>
              </a:rPr>
              <a:t>Consultation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1400175" algn="l"/>
              </a:tabLst>
            </a:pPr>
            <a:r>
              <a:rPr lang="en-US" sz="1200" dirty="0" smtClean="0">
                <a:latin typeface="Calibri" panose="020F0502020204030204" pitchFamily="34" charset="0"/>
                <a:ea typeface="Calibri" panose="020F0502020204030204" pitchFamily="34" charset="0"/>
                <a:cs typeface="Times New Roman" panose="02020603050405020304" pitchFamily="18" charset="0"/>
              </a:rPr>
              <a:t>Assessment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1400175" algn="l"/>
              </a:tabLst>
            </a:pPr>
            <a:r>
              <a:rPr lang="en-US" sz="1200" dirty="0" smtClean="0">
                <a:latin typeface="Calibri" panose="020F0502020204030204" pitchFamily="34" charset="0"/>
                <a:ea typeface="Calibri" panose="020F0502020204030204" pitchFamily="34" charset="0"/>
                <a:cs typeface="Times New Roman" panose="02020603050405020304" pitchFamily="18" charset="0"/>
              </a:rPr>
              <a:t>Implementation</a:t>
            </a:r>
          </a:p>
          <a:p>
            <a:pPr marL="171450" indent="-171450">
              <a:buFont typeface="Arial" panose="020B0604020202020204" pitchFamily="34" charset="0"/>
              <a:buChar char="•"/>
              <a:tabLst>
                <a:tab pos="1400175" algn="l"/>
              </a:tabLst>
            </a:pPr>
            <a:r>
              <a:rPr lang="en-US" sz="1200" dirty="0" smtClean="0">
                <a:latin typeface="Calibri" panose="020F0502020204030204" pitchFamily="34" charset="0"/>
                <a:ea typeface="Calibri" panose="020F0502020204030204" pitchFamily="34" charset="0"/>
                <a:cs typeface="Times New Roman" panose="02020603050405020304" pitchFamily="18" charset="0"/>
              </a:rPr>
              <a:t>Migration</a:t>
            </a:r>
          </a:p>
          <a:p>
            <a:pPr marL="171450" indent="-171450">
              <a:buFont typeface="Arial" panose="020B0604020202020204" pitchFamily="34" charset="0"/>
              <a:buChar char="•"/>
              <a:tabLst>
                <a:tab pos="1400175" algn="l"/>
              </a:tabLst>
            </a:pPr>
            <a:r>
              <a:rPr lang="en-US" sz="1200" dirty="0" smtClean="0">
                <a:latin typeface="Calibri" panose="020F0502020204030204" pitchFamily="34" charset="0"/>
                <a:ea typeface="Calibri" panose="020F0502020204030204" pitchFamily="34" charset="0"/>
                <a:cs typeface="Times New Roman" panose="02020603050405020304" pitchFamily="18" charset="0"/>
              </a:rPr>
              <a:t>Health </a:t>
            </a:r>
            <a:r>
              <a:rPr lang="en-US" sz="1200" dirty="0">
                <a:latin typeface="Calibri" panose="020F0502020204030204" pitchFamily="34" charset="0"/>
                <a:ea typeface="Calibri" panose="020F0502020204030204" pitchFamily="34" charset="0"/>
                <a:cs typeface="Times New Roman" panose="02020603050405020304" pitchFamily="18" charset="0"/>
              </a:rPr>
              <a:t>Check </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1400175" algn="l"/>
              </a:tabLst>
            </a:pPr>
            <a:r>
              <a:rPr lang="en-US" sz="1200" dirty="0" smtClean="0">
                <a:latin typeface="Calibri" panose="020F0502020204030204" pitchFamily="34" charset="0"/>
                <a:ea typeface="Calibri" panose="020F0502020204030204" pitchFamily="34" charset="0"/>
                <a:cs typeface="Times New Roman" panose="02020603050405020304" pitchFamily="18" charset="0"/>
              </a:rPr>
              <a:t>Training</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1400175" algn="l"/>
              </a:tabLst>
            </a:pPr>
            <a:r>
              <a:rPr lang="en-US" sz="1200" dirty="0">
                <a:latin typeface="Calibri" panose="020F0502020204030204" pitchFamily="34" charset="0"/>
                <a:ea typeface="Calibri" panose="020F0502020204030204" pitchFamily="34" charset="0"/>
                <a:cs typeface="Times New Roman" panose="02020603050405020304" pitchFamily="18" charset="0"/>
              </a:rPr>
              <a:t>Product </a:t>
            </a:r>
            <a:r>
              <a:rPr lang="en-US" sz="1200" dirty="0" smtClean="0">
                <a:latin typeface="Calibri" panose="020F0502020204030204" pitchFamily="34" charset="0"/>
                <a:ea typeface="Calibri" panose="020F0502020204030204" pitchFamily="34" charset="0"/>
                <a:cs typeface="Times New Roman" panose="02020603050405020304" pitchFamily="18" charset="0"/>
              </a:rPr>
              <a:t>Demos</a:t>
            </a:r>
          </a:p>
          <a:p>
            <a:pPr marL="171450" indent="-171450">
              <a:buFont typeface="Arial" panose="020B0604020202020204" pitchFamily="34" charset="0"/>
              <a:buChar char="•"/>
              <a:tabLst>
                <a:tab pos="1400175" algn="l"/>
              </a:tabLst>
            </a:pPr>
            <a:r>
              <a:rPr lang="en-US" sz="1200" dirty="0" smtClean="0">
                <a:latin typeface="Calibri" panose="020F0502020204030204" pitchFamily="34" charset="0"/>
                <a:ea typeface="Calibri" panose="020F0502020204030204" pitchFamily="34" charset="0"/>
                <a:cs typeface="Times New Roman" panose="02020603050405020304" pitchFamily="18" charset="0"/>
              </a:rPr>
              <a:t>Cloud</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1400175" algn="l"/>
              </a:tabLst>
            </a:pPr>
            <a:r>
              <a:rPr lang="en-US" sz="1200" dirty="0" smtClean="0">
                <a:latin typeface="Calibri" panose="020F0502020204030204" pitchFamily="34" charset="0"/>
                <a:ea typeface="Calibri" panose="020F0502020204030204" pitchFamily="34" charset="0"/>
                <a:cs typeface="Times New Roman" panose="02020603050405020304" pitchFamily="18" charset="0"/>
              </a:rPr>
              <a:t>Helpdesk</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1400175" algn="l"/>
              </a:tabLst>
            </a:pPr>
            <a:r>
              <a:rPr lang="en-US" sz="1200" dirty="0" smtClean="0">
                <a:latin typeface="Calibri" panose="020F0502020204030204" pitchFamily="34" charset="0"/>
                <a:ea typeface="Calibri" panose="020F0502020204030204" pitchFamily="34" charset="0"/>
                <a:cs typeface="Times New Roman" panose="02020603050405020304" pitchFamily="18" charset="0"/>
              </a:rPr>
              <a:t>Disaster </a:t>
            </a:r>
            <a:r>
              <a:rPr lang="en-US" sz="1200" dirty="0">
                <a:latin typeface="Calibri" panose="020F0502020204030204" pitchFamily="34" charset="0"/>
                <a:ea typeface="Calibri" panose="020F0502020204030204" pitchFamily="34" charset="0"/>
                <a:cs typeface="Times New Roman" panose="02020603050405020304" pitchFamily="18" charset="0"/>
              </a:rPr>
              <a:t>Recovery </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1400175" algn="l"/>
              </a:tabLst>
            </a:pPr>
            <a:r>
              <a:rPr lang="en-US" sz="1200" dirty="0" smtClean="0">
                <a:latin typeface="Calibri" panose="020F0502020204030204" pitchFamily="34" charset="0"/>
                <a:ea typeface="Calibri" panose="020F0502020204030204" pitchFamily="34" charset="0"/>
                <a:cs typeface="Times New Roman" panose="02020603050405020304" pitchFamily="18" charset="0"/>
              </a:rPr>
              <a:t>Staff </a:t>
            </a:r>
            <a:r>
              <a:rPr lang="en-US" sz="1200" dirty="0">
                <a:latin typeface="Calibri" panose="020F0502020204030204" pitchFamily="34" charset="0"/>
                <a:ea typeface="Calibri" panose="020F0502020204030204" pitchFamily="34" charset="0"/>
                <a:cs typeface="Times New Roman" panose="02020603050405020304" pitchFamily="18" charset="0"/>
              </a:rPr>
              <a:t>Augmentation</a:t>
            </a:r>
          </a:p>
        </p:txBody>
      </p:sp>
    </p:spTree>
    <p:extLst>
      <p:ext uri="{BB962C8B-B14F-4D97-AF65-F5344CB8AC3E}">
        <p14:creationId xmlns:p14="http://schemas.microsoft.com/office/powerpoint/2010/main" val="506753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5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26086</TotalTime>
  <Words>203</Words>
  <Application>Microsoft Office PowerPoint</Application>
  <PresentationFormat>On-screen Show (4:3)</PresentationFormat>
  <Paragraphs>39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SYNNEX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Shrum</dc:creator>
  <cp:lastModifiedBy>Marcie Stout</cp:lastModifiedBy>
  <cp:revision>457</cp:revision>
  <cp:lastPrinted>2014-03-04T19:17:37Z</cp:lastPrinted>
  <dcterms:created xsi:type="dcterms:W3CDTF">2011-03-03T18:43:57Z</dcterms:created>
  <dcterms:modified xsi:type="dcterms:W3CDTF">2016-06-16T16:32:20Z</dcterms:modified>
</cp:coreProperties>
</file>