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
  </p:notesMasterIdLst>
  <p:sldIdLst>
    <p:sldId id="256" r:id="rId2"/>
    <p:sldId id="257" r:id="rId3"/>
  </p:sldIdLst>
  <p:sldSz cx="7772400" cy="10058400"/>
  <p:notesSz cx="6858000" cy="9144000"/>
  <p:embeddedFontLst>
    <p:embeddedFont>
      <p:font typeface="Calibri" panose="020F0502020204030204" pitchFamily="34" charset="0"/>
      <p:regular r:id="rId5"/>
      <p:bold r:id="rId6"/>
      <p:italic r:id="rId7"/>
      <p:boldItalic r:id="rId8"/>
    </p:embeddedFont>
    <p:embeddedFont>
      <p:font typeface="Google Sans" panose="020B0604020202020204" charset="0"/>
      <p:regular r:id="rId9"/>
      <p:bold r:id="rId10"/>
      <p:italic r:id="rId11"/>
      <p:boldItalic r:id="rId12"/>
    </p:embeddedFont>
    <p:embeddedFont>
      <p:font typeface="Google Sans Medium" panose="020B0604020202020204" charset="0"/>
      <p:regular r:id="rId13"/>
      <p:bold r:id="rId14"/>
      <p:italic r:id="rId15"/>
      <p:boldItalic r:id="rId16"/>
    </p:embeddedFon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2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7128bcf9fa_0_125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7128bcf9fa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_Title">
  <p:cSld name="CUSTOM_5">
    <p:spTree>
      <p:nvGrpSpPr>
        <p:cNvPr id="1" name="Shape 8"/>
        <p:cNvGrpSpPr/>
        <p:nvPr/>
      </p:nvGrpSpPr>
      <p:grpSpPr>
        <a:xfrm>
          <a:off x="0" y="0"/>
          <a:ext cx="0" cy="0"/>
          <a:chOff x="0" y="0"/>
          <a:chExt cx="0" cy="0"/>
        </a:xfrm>
      </p:grpSpPr>
      <p:grpSp>
        <p:nvGrpSpPr>
          <p:cNvPr id="9" name="Google Shape;9;p2"/>
          <p:cNvGrpSpPr/>
          <p:nvPr/>
        </p:nvGrpSpPr>
        <p:grpSpPr>
          <a:xfrm>
            <a:off x="519063" y="1975137"/>
            <a:ext cx="1761285" cy="604671"/>
            <a:chOff x="4876350" y="1192500"/>
            <a:chExt cx="2072100" cy="309200"/>
          </a:xfrm>
        </p:grpSpPr>
        <p:grpSp>
          <p:nvGrpSpPr>
            <p:cNvPr id="10" name="Google Shape;10;p2"/>
            <p:cNvGrpSpPr/>
            <p:nvPr/>
          </p:nvGrpSpPr>
          <p:grpSpPr>
            <a:xfrm>
              <a:off x="5256995" y="1248415"/>
              <a:ext cx="1691455" cy="197383"/>
              <a:chOff x="1925575" y="2576300"/>
              <a:chExt cx="4843800" cy="570800"/>
            </a:xfrm>
          </p:grpSpPr>
          <p:sp>
            <p:nvSpPr>
              <p:cNvPr id="11" name="Google Shape;11;p2"/>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Google Shape;27;p2"/>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28" name="Google Shape;28;p2"/>
          <p:cNvSpPr txBox="1">
            <a:spLocks noGrp="1"/>
          </p:cNvSpPr>
          <p:nvPr>
            <p:ph type="body" idx="1"/>
          </p:nvPr>
        </p:nvSpPr>
        <p:spPr>
          <a:xfrm>
            <a:off x="4425993" y="2961396"/>
            <a:ext cx="1619100" cy="20679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9" name="Google Shape;29;p2"/>
          <p:cNvSpPr txBox="1">
            <a:spLocks noGrp="1"/>
          </p:cNvSpPr>
          <p:nvPr>
            <p:ph type="title"/>
          </p:nvPr>
        </p:nvSpPr>
        <p:spPr>
          <a:xfrm>
            <a:off x="647658" y="4158733"/>
            <a:ext cx="3482400" cy="4134900"/>
          </a:xfrm>
          <a:prstGeom prst="rect">
            <a:avLst/>
          </a:prstGeom>
        </p:spPr>
        <p:txBody>
          <a:bodyPr spcFirstLastPara="1" wrap="square" lIns="0" tIns="0" rIns="228600" bIns="0" anchor="t" anchorCtr="0">
            <a:noAutofit/>
          </a:bodyPr>
          <a:lstStyle>
            <a:lvl1pPr lvl="0" rtl="0">
              <a:spcBef>
                <a:spcPts val="0"/>
              </a:spcBef>
              <a:spcAft>
                <a:spcPts val="0"/>
              </a:spcAft>
              <a:buNone/>
              <a:defRPr sz="3600" b="0">
                <a:latin typeface="Google Sans Medium"/>
                <a:ea typeface="Google Sans Medium"/>
                <a:cs typeface="Google Sans Medium"/>
                <a:sym typeface="Google Sans Medium"/>
              </a:defRPr>
            </a:lvl1pPr>
            <a:lvl2pPr lvl="1" rtl="0">
              <a:spcBef>
                <a:spcPts val="1000"/>
              </a:spcBef>
              <a:spcAft>
                <a:spcPts val="0"/>
              </a:spcAft>
              <a:buNone/>
              <a:defRPr sz="3600" b="0">
                <a:latin typeface="Google Sans Medium"/>
                <a:ea typeface="Google Sans Medium"/>
                <a:cs typeface="Google Sans Medium"/>
                <a:sym typeface="Google Sans Medium"/>
              </a:defRPr>
            </a:lvl2pPr>
            <a:lvl3pPr lvl="2" rtl="0">
              <a:spcBef>
                <a:spcPts val="1000"/>
              </a:spcBef>
              <a:spcAft>
                <a:spcPts val="0"/>
              </a:spcAft>
              <a:buNone/>
              <a:defRPr sz="3600" b="0">
                <a:latin typeface="Google Sans Medium"/>
                <a:ea typeface="Google Sans Medium"/>
                <a:cs typeface="Google Sans Medium"/>
                <a:sym typeface="Google Sans Medium"/>
              </a:defRPr>
            </a:lvl3pPr>
            <a:lvl4pPr lvl="3" rtl="0">
              <a:spcBef>
                <a:spcPts val="1000"/>
              </a:spcBef>
              <a:spcAft>
                <a:spcPts val="0"/>
              </a:spcAft>
              <a:buNone/>
              <a:defRPr sz="3600" b="0">
                <a:latin typeface="Google Sans Medium"/>
                <a:ea typeface="Google Sans Medium"/>
                <a:cs typeface="Google Sans Medium"/>
                <a:sym typeface="Google Sans Medium"/>
              </a:defRPr>
            </a:lvl4pPr>
            <a:lvl5pPr lvl="4" rtl="0">
              <a:spcBef>
                <a:spcPts val="1000"/>
              </a:spcBef>
              <a:spcAft>
                <a:spcPts val="0"/>
              </a:spcAft>
              <a:buNone/>
              <a:defRPr sz="3600" b="0">
                <a:latin typeface="Google Sans Medium"/>
                <a:ea typeface="Google Sans Medium"/>
                <a:cs typeface="Google Sans Medium"/>
                <a:sym typeface="Google Sans Medium"/>
              </a:defRPr>
            </a:lvl5pPr>
            <a:lvl6pPr lvl="5" rtl="0">
              <a:spcBef>
                <a:spcPts val="1000"/>
              </a:spcBef>
              <a:spcAft>
                <a:spcPts val="0"/>
              </a:spcAft>
              <a:buNone/>
              <a:defRPr sz="3600" b="0">
                <a:latin typeface="Google Sans Medium"/>
                <a:ea typeface="Google Sans Medium"/>
                <a:cs typeface="Google Sans Medium"/>
                <a:sym typeface="Google Sans Medium"/>
              </a:defRPr>
            </a:lvl6pPr>
            <a:lvl7pPr lvl="6" rtl="0">
              <a:spcBef>
                <a:spcPts val="1000"/>
              </a:spcBef>
              <a:spcAft>
                <a:spcPts val="0"/>
              </a:spcAft>
              <a:buNone/>
              <a:defRPr sz="3600" b="0">
                <a:latin typeface="Google Sans Medium"/>
                <a:ea typeface="Google Sans Medium"/>
                <a:cs typeface="Google Sans Medium"/>
                <a:sym typeface="Google Sans Medium"/>
              </a:defRPr>
            </a:lvl7pPr>
            <a:lvl8pPr lvl="7" rtl="0">
              <a:spcBef>
                <a:spcPts val="1000"/>
              </a:spcBef>
              <a:spcAft>
                <a:spcPts val="0"/>
              </a:spcAft>
              <a:buNone/>
              <a:defRPr sz="3600" b="0">
                <a:latin typeface="Google Sans Medium"/>
                <a:ea typeface="Google Sans Medium"/>
                <a:cs typeface="Google Sans Medium"/>
                <a:sym typeface="Google Sans Medium"/>
              </a:defRPr>
            </a:lvl8pPr>
            <a:lvl9pPr lvl="8" rtl="0">
              <a:spcBef>
                <a:spcPts val="1000"/>
              </a:spcBef>
              <a:spcAft>
                <a:spcPts val="1000"/>
              </a:spcAft>
              <a:buNone/>
              <a:defRPr sz="3600" b="0">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Quote">
  <p:cSld name="CUSTOM_3_1_1_1_1_1_2">
    <p:spTree>
      <p:nvGrpSpPr>
        <p:cNvPr id="1" name="Shape 211"/>
        <p:cNvGrpSpPr/>
        <p:nvPr/>
      </p:nvGrpSpPr>
      <p:grpSpPr>
        <a:xfrm>
          <a:off x="0" y="0"/>
          <a:ext cx="0" cy="0"/>
          <a:chOff x="0" y="0"/>
          <a:chExt cx="0" cy="0"/>
        </a:xfrm>
      </p:grpSpPr>
      <p:sp>
        <p:nvSpPr>
          <p:cNvPr id="212" name="Google Shape;212;p11"/>
          <p:cNvSpPr txBox="1">
            <a:spLocks noGrp="1"/>
          </p:cNvSpPr>
          <p:nvPr>
            <p:ph type="title"/>
          </p:nvPr>
        </p:nvSpPr>
        <p:spPr>
          <a:xfrm>
            <a:off x="647658" y="2932846"/>
            <a:ext cx="4857900" cy="1101300"/>
          </a:xfrm>
          <a:prstGeom prst="rect">
            <a:avLst/>
          </a:prstGeom>
        </p:spPr>
        <p:txBody>
          <a:bodyPr spcFirstLastPara="1" wrap="square" lIns="0" tIns="0" rIns="228600" bIns="0" anchor="t" anchorCtr="0">
            <a:noAutofit/>
          </a:bodyPr>
          <a:lstStyle>
            <a:lvl1pPr lvl="0" rtl="0">
              <a:spcBef>
                <a:spcPts val="0"/>
              </a:spcBef>
              <a:spcAft>
                <a:spcPts val="0"/>
              </a:spcAft>
              <a:buNone/>
              <a:defRPr sz="3000" b="0">
                <a:latin typeface="Google Sans Medium"/>
                <a:ea typeface="Google Sans Medium"/>
                <a:cs typeface="Google Sans Medium"/>
                <a:sym typeface="Google Sans Medium"/>
              </a:defRPr>
            </a:lvl1pPr>
            <a:lvl2pPr lvl="1" rtl="0">
              <a:spcBef>
                <a:spcPts val="0"/>
              </a:spcBef>
              <a:spcAft>
                <a:spcPts val="0"/>
              </a:spcAft>
              <a:buNone/>
              <a:defRPr sz="3000" b="0">
                <a:latin typeface="Google Sans Medium"/>
                <a:ea typeface="Google Sans Medium"/>
                <a:cs typeface="Google Sans Medium"/>
                <a:sym typeface="Google Sans Medium"/>
              </a:defRPr>
            </a:lvl2pPr>
            <a:lvl3pPr lvl="2" rtl="0">
              <a:spcBef>
                <a:spcPts val="0"/>
              </a:spcBef>
              <a:spcAft>
                <a:spcPts val="0"/>
              </a:spcAft>
              <a:buNone/>
              <a:defRPr sz="3000" b="0">
                <a:latin typeface="Google Sans Medium"/>
                <a:ea typeface="Google Sans Medium"/>
                <a:cs typeface="Google Sans Medium"/>
                <a:sym typeface="Google Sans Medium"/>
              </a:defRPr>
            </a:lvl3pPr>
            <a:lvl4pPr lvl="3" rtl="0">
              <a:spcBef>
                <a:spcPts val="0"/>
              </a:spcBef>
              <a:spcAft>
                <a:spcPts val="0"/>
              </a:spcAft>
              <a:buNone/>
              <a:defRPr sz="3000" b="0">
                <a:latin typeface="Google Sans Medium"/>
                <a:ea typeface="Google Sans Medium"/>
                <a:cs typeface="Google Sans Medium"/>
                <a:sym typeface="Google Sans Medium"/>
              </a:defRPr>
            </a:lvl4pPr>
            <a:lvl5pPr lvl="4" rtl="0">
              <a:spcBef>
                <a:spcPts val="0"/>
              </a:spcBef>
              <a:spcAft>
                <a:spcPts val="0"/>
              </a:spcAft>
              <a:buNone/>
              <a:defRPr sz="3000" b="0">
                <a:latin typeface="Google Sans Medium"/>
                <a:ea typeface="Google Sans Medium"/>
                <a:cs typeface="Google Sans Medium"/>
                <a:sym typeface="Google Sans Medium"/>
              </a:defRPr>
            </a:lvl5pPr>
            <a:lvl6pPr lvl="5" rtl="0">
              <a:spcBef>
                <a:spcPts val="0"/>
              </a:spcBef>
              <a:spcAft>
                <a:spcPts val="0"/>
              </a:spcAft>
              <a:buNone/>
              <a:defRPr sz="3000" b="0">
                <a:latin typeface="Google Sans Medium"/>
                <a:ea typeface="Google Sans Medium"/>
                <a:cs typeface="Google Sans Medium"/>
                <a:sym typeface="Google Sans Medium"/>
              </a:defRPr>
            </a:lvl6pPr>
            <a:lvl7pPr lvl="6" rtl="0">
              <a:spcBef>
                <a:spcPts val="0"/>
              </a:spcBef>
              <a:spcAft>
                <a:spcPts val="0"/>
              </a:spcAft>
              <a:buNone/>
              <a:defRPr sz="3000" b="0">
                <a:latin typeface="Google Sans Medium"/>
                <a:ea typeface="Google Sans Medium"/>
                <a:cs typeface="Google Sans Medium"/>
                <a:sym typeface="Google Sans Medium"/>
              </a:defRPr>
            </a:lvl7pPr>
            <a:lvl8pPr lvl="7" rtl="0">
              <a:spcBef>
                <a:spcPts val="0"/>
              </a:spcBef>
              <a:spcAft>
                <a:spcPts val="0"/>
              </a:spcAft>
              <a:buNone/>
              <a:defRPr sz="3000" b="0">
                <a:latin typeface="Google Sans Medium"/>
                <a:ea typeface="Google Sans Medium"/>
                <a:cs typeface="Google Sans Medium"/>
                <a:sym typeface="Google Sans Medium"/>
              </a:defRPr>
            </a:lvl8pPr>
            <a:lvl9pPr lvl="8" rtl="0">
              <a:spcBef>
                <a:spcPts val="0"/>
              </a:spcBef>
              <a:spcAft>
                <a:spcPts val="0"/>
              </a:spcAft>
              <a:buNone/>
              <a:defRPr sz="3000" b="0">
                <a:latin typeface="Google Sans Medium"/>
                <a:ea typeface="Google Sans Medium"/>
                <a:cs typeface="Google Sans Medium"/>
                <a:sym typeface="Google Sans Medium"/>
              </a:defRPr>
            </a:lvl9pPr>
          </a:lstStyle>
          <a:p>
            <a:endParaRPr/>
          </a:p>
        </p:txBody>
      </p:sp>
      <p:sp>
        <p:nvSpPr>
          <p:cNvPr id="213" name="Google Shape;213;p11"/>
          <p:cNvSpPr txBox="1">
            <a:spLocks noGrp="1"/>
          </p:cNvSpPr>
          <p:nvPr>
            <p:ph type="body" idx="1"/>
          </p:nvPr>
        </p:nvSpPr>
        <p:spPr>
          <a:xfrm>
            <a:off x="647700" y="4758568"/>
            <a:ext cx="2159100" cy="20673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214" name="Google Shape;214;p11"/>
          <p:cNvGrpSpPr/>
          <p:nvPr/>
        </p:nvGrpSpPr>
        <p:grpSpPr>
          <a:xfrm>
            <a:off x="519063" y="8861822"/>
            <a:ext cx="1761285" cy="604671"/>
            <a:chOff x="4876350" y="1192500"/>
            <a:chExt cx="2072100" cy="309200"/>
          </a:xfrm>
        </p:grpSpPr>
        <p:grpSp>
          <p:nvGrpSpPr>
            <p:cNvPr id="215" name="Google Shape;215;p11"/>
            <p:cNvGrpSpPr/>
            <p:nvPr/>
          </p:nvGrpSpPr>
          <p:grpSpPr>
            <a:xfrm>
              <a:off x="5256995" y="1248415"/>
              <a:ext cx="1691455" cy="197383"/>
              <a:chOff x="1925575" y="2576300"/>
              <a:chExt cx="4843800" cy="570800"/>
            </a:xfrm>
          </p:grpSpPr>
          <p:sp>
            <p:nvSpPr>
              <p:cNvPr id="216" name="Google Shape;216;p11"/>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2" name="Google Shape;232;p11"/>
            <p:cNvPicPr preferRelativeResize="0"/>
            <p:nvPr/>
          </p:nvPicPr>
          <p:blipFill>
            <a:blip r:embed="rId2">
              <a:alphaModFix/>
            </a:blip>
            <a:stretch>
              <a:fillRect/>
            </a:stretch>
          </p:blipFill>
          <p:spPr>
            <a:xfrm>
              <a:off x="4876350" y="1192500"/>
              <a:ext cx="309200" cy="3092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One image">
  <p:cSld name="CUSTOM_3_1_1_1_1">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647658" y="2385916"/>
            <a:ext cx="2698800" cy="16455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
        <p:nvSpPr>
          <p:cNvPr id="235" name="Google Shape;235;p12"/>
          <p:cNvSpPr txBox="1">
            <a:spLocks noGrp="1"/>
          </p:cNvSpPr>
          <p:nvPr>
            <p:ph type="body" idx="1"/>
          </p:nvPr>
        </p:nvSpPr>
        <p:spPr>
          <a:xfrm>
            <a:off x="647702" y="4977658"/>
            <a:ext cx="2159100" cy="34455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236" name="Google Shape;236;p12"/>
          <p:cNvGrpSpPr/>
          <p:nvPr/>
        </p:nvGrpSpPr>
        <p:grpSpPr>
          <a:xfrm>
            <a:off x="519063" y="8861822"/>
            <a:ext cx="1761285" cy="604671"/>
            <a:chOff x="4876350" y="1192500"/>
            <a:chExt cx="2072100" cy="309200"/>
          </a:xfrm>
        </p:grpSpPr>
        <p:grpSp>
          <p:nvGrpSpPr>
            <p:cNvPr id="237" name="Google Shape;237;p12"/>
            <p:cNvGrpSpPr/>
            <p:nvPr/>
          </p:nvGrpSpPr>
          <p:grpSpPr>
            <a:xfrm>
              <a:off x="5256995" y="1248415"/>
              <a:ext cx="1691455" cy="197383"/>
              <a:chOff x="1925575" y="2576300"/>
              <a:chExt cx="4843800" cy="570800"/>
            </a:xfrm>
          </p:grpSpPr>
          <p:sp>
            <p:nvSpPr>
              <p:cNvPr id="238" name="Google Shape;238;p12"/>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2"/>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2"/>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2"/>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2"/>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2"/>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2"/>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2"/>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2"/>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2"/>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4" name="Google Shape;254;p12"/>
            <p:cNvPicPr preferRelativeResize="0"/>
            <p:nvPr/>
          </p:nvPicPr>
          <p:blipFill>
            <a:blip r:embed="rId2">
              <a:alphaModFix/>
            </a:blip>
            <a:stretch>
              <a:fillRect/>
            </a:stretch>
          </p:blipFill>
          <p:spPr>
            <a:xfrm>
              <a:off x="4876350" y="1192500"/>
              <a:ext cx="309200" cy="30920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Two images">
  <p:cSld name="CUSTOM_3_1_1_1_1_1_1_1">
    <p:spTree>
      <p:nvGrpSpPr>
        <p:cNvPr id="1" name="Shape 255"/>
        <p:cNvGrpSpPr/>
        <p:nvPr/>
      </p:nvGrpSpPr>
      <p:grpSpPr>
        <a:xfrm>
          <a:off x="0" y="0"/>
          <a:ext cx="0" cy="0"/>
          <a:chOff x="0" y="0"/>
          <a:chExt cx="0" cy="0"/>
        </a:xfrm>
      </p:grpSpPr>
      <p:sp>
        <p:nvSpPr>
          <p:cNvPr id="256" name="Google Shape;256;p13"/>
          <p:cNvSpPr txBox="1">
            <a:spLocks noGrp="1"/>
          </p:cNvSpPr>
          <p:nvPr>
            <p:ph type="body" idx="1"/>
          </p:nvPr>
        </p:nvSpPr>
        <p:spPr>
          <a:xfrm>
            <a:off x="647700" y="7096467"/>
            <a:ext cx="3108600" cy="1377600"/>
          </a:xfrm>
          <a:prstGeom prst="rect">
            <a:avLst/>
          </a:prstGeom>
        </p:spPr>
        <p:txBody>
          <a:bodyPr spcFirstLastPara="1" wrap="square" lIns="0" tIns="228600" rIns="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57" name="Google Shape;257;p13"/>
          <p:cNvSpPr txBox="1">
            <a:spLocks noGrp="1"/>
          </p:cNvSpPr>
          <p:nvPr>
            <p:ph type="body" idx="2"/>
          </p:nvPr>
        </p:nvSpPr>
        <p:spPr>
          <a:xfrm>
            <a:off x="3886306" y="7096467"/>
            <a:ext cx="3108600" cy="1377600"/>
          </a:xfrm>
          <a:prstGeom prst="rect">
            <a:avLst/>
          </a:prstGeom>
        </p:spPr>
        <p:txBody>
          <a:bodyPr spcFirstLastPara="1" wrap="square" lIns="0" tIns="228600" rIns="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258" name="Google Shape;258;p13"/>
          <p:cNvGrpSpPr/>
          <p:nvPr/>
        </p:nvGrpSpPr>
        <p:grpSpPr>
          <a:xfrm>
            <a:off x="519063" y="8861822"/>
            <a:ext cx="1761285" cy="604671"/>
            <a:chOff x="4876350" y="1192500"/>
            <a:chExt cx="2072100" cy="309200"/>
          </a:xfrm>
        </p:grpSpPr>
        <p:grpSp>
          <p:nvGrpSpPr>
            <p:cNvPr id="259" name="Google Shape;259;p13"/>
            <p:cNvGrpSpPr/>
            <p:nvPr/>
          </p:nvGrpSpPr>
          <p:grpSpPr>
            <a:xfrm>
              <a:off x="5256995" y="1248415"/>
              <a:ext cx="1691455" cy="197383"/>
              <a:chOff x="1925575" y="2576300"/>
              <a:chExt cx="4843800" cy="570800"/>
            </a:xfrm>
          </p:grpSpPr>
          <p:sp>
            <p:nvSpPr>
              <p:cNvPr id="260" name="Google Shape;260;p13"/>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6" name="Google Shape;276;p13"/>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277" name="Google Shape;277;p13"/>
          <p:cNvSpPr txBox="1">
            <a:spLocks noGrp="1"/>
          </p:cNvSpPr>
          <p:nvPr>
            <p:ph type="title"/>
          </p:nvPr>
        </p:nvSpPr>
        <p:spPr>
          <a:xfrm>
            <a:off x="647658" y="1689454"/>
            <a:ext cx="4318200" cy="688800"/>
          </a:xfrm>
          <a:prstGeom prst="rect">
            <a:avLst/>
          </a:prstGeom>
        </p:spPr>
        <p:txBody>
          <a:bodyPr spcFirstLastPara="1" wrap="square" lIns="0" tIns="0" rIns="228600" bIns="0" anchor="t" anchorCtr="0">
            <a:noAutofit/>
          </a:bodyPr>
          <a:lstStyle>
            <a:lvl1pPr lvl="0" rtl="0">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_Three images">
  <p:cSld name="CUSTOM_3_1_1_1_1_1_1_1_1_1_2">
    <p:spTree>
      <p:nvGrpSpPr>
        <p:cNvPr id="1" name="Shape 278"/>
        <p:cNvGrpSpPr/>
        <p:nvPr/>
      </p:nvGrpSpPr>
      <p:grpSpPr>
        <a:xfrm>
          <a:off x="0" y="0"/>
          <a:ext cx="0" cy="0"/>
          <a:chOff x="0" y="0"/>
          <a:chExt cx="0" cy="0"/>
        </a:xfrm>
      </p:grpSpPr>
      <p:sp>
        <p:nvSpPr>
          <p:cNvPr id="279" name="Google Shape;279;p14"/>
          <p:cNvSpPr txBox="1">
            <a:spLocks noGrp="1"/>
          </p:cNvSpPr>
          <p:nvPr>
            <p:ph type="body" idx="1"/>
          </p:nvPr>
        </p:nvSpPr>
        <p:spPr>
          <a:xfrm>
            <a:off x="647700" y="5699404"/>
            <a:ext cx="2159100" cy="2067300"/>
          </a:xfrm>
          <a:prstGeom prst="rect">
            <a:avLst/>
          </a:prstGeom>
        </p:spPr>
        <p:txBody>
          <a:bodyPr spcFirstLastPara="1" wrap="square" lIns="0" tIns="22860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80" name="Google Shape;280;p14"/>
          <p:cNvSpPr txBox="1">
            <a:spLocks noGrp="1"/>
          </p:cNvSpPr>
          <p:nvPr>
            <p:ph type="body" idx="2"/>
          </p:nvPr>
        </p:nvSpPr>
        <p:spPr>
          <a:xfrm>
            <a:off x="2806657" y="5699404"/>
            <a:ext cx="2159100" cy="2067300"/>
          </a:xfrm>
          <a:prstGeom prst="rect">
            <a:avLst/>
          </a:prstGeom>
        </p:spPr>
        <p:txBody>
          <a:bodyPr spcFirstLastPara="1" wrap="square" lIns="0" tIns="22860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81" name="Google Shape;281;p14"/>
          <p:cNvSpPr txBox="1">
            <a:spLocks noGrp="1"/>
          </p:cNvSpPr>
          <p:nvPr>
            <p:ph type="body" idx="3"/>
          </p:nvPr>
        </p:nvSpPr>
        <p:spPr>
          <a:xfrm>
            <a:off x="4965615" y="5699404"/>
            <a:ext cx="2159100" cy="2067300"/>
          </a:xfrm>
          <a:prstGeom prst="rect">
            <a:avLst/>
          </a:prstGeom>
        </p:spPr>
        <p:txBody>
          <a:bodyPr spcFirstLastPara="1" wrap="square" lIns="0" tIns="22860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282" name="Google Shape;282;p14"/>
          <p:cNvGrpSpPr/>
          <p:nvPr/>
        </p:nvGrpSpPr>
        <p:grpSpPr>
          <a:xfrm>
            <a:off x="519063" y="8861822"/>
            <a:ext cx="1761285" cy="604671"/>
            <a:chOff x="4876350" y="1192500"/>
            <a:chExt cx="2072100" cy="309200"/>
          </a:xfrm>
        </p:grpSpPr>
        <p:grpSp>
          <p:nvGrpSpPr>
            <p:cNvPr id="283" name="Google Shape;283;p14"/>
            <p:cNvGrpSpPr/>
            <p:nvPr/>
          </p:nvGrpSpPr>
          <p:grpSpPr>
            <a:xfrm>
              <a:off x="5256995" y="1248415"/>
              <a:ext cx="1691455" cy="197383"/>
              <a:chOff x="1925575" y="2576300"/>
              <a:chExt cx="4843800" cy="570800"/>
            </a:xfrm>
          </p:grpSpPr>
          <p:sp>
            <p:nvSpPr>
              <p:cNvPr id="284" name="Google Shape;284;p14"/>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0" name="Google Shape;300;p14"/>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301" name="Google Shape;301;p14"/>
          <p:cNvSpPr txBox="1">
            <a:spLocks noGrp="1"/>
          </p:cNvSpPr>
          <p:nvPr>
            <p:ph type="title"/>
          </p:nvPr>
        </p:nvSpPr>
        <p:spPr>
          <a:xfrm>
            <a:off x="647658" y="1689454"/>
            <a:ext cx="4318200" cy="688800"/>
          </a:xfrm>
          <a:prstGeom prst="rect">
            <a:avLst/>
          </a:prstGeom>
        </p:spPr>
        <p:txBody>
          <a:bodyPr spcFirstLastPara="1" wrap="square" lIns="0" tIns="0" rIns="228600" bIns="0" anchor="t" anchorCtr="0">
            <a:noAutofit/>
          </a:bodyPr>
          <a:lstStyle>
            <a:lvl1pPr lvl="0" rtl="0">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_Number divider - Blue">
  <p:cSld name="CUSTOM_3_1_1_1_1_1_1_1_1_1_1_1_2_1_1_2_1_1">
    <p:bg>
      <p:bgPr>
        <a:solidFill>
          <a:srgbClr val="FFFFFF"/>
        </a:solidFill>
        <a:effectLst/>
      </p:bgPr>
    </p:bg>
    <p:spTree>
      <p:nvGrpSpPr>
        <p:cNvPr id="1" name="Shape 302"/>
        <p:cNvGrpSpPr/>
        <p:nvPr/>
      </p:nvGrpSpPr>
      <p:grpSpPr>
        <a:xfrm>
          <a:off x="0" y="0"/>
          <a:ext cx="0" cy="0"/>
          <a:chOff x="0" y="0"/>
          <a:chExt cx="0" cy="0"/>
        </a:xfrm>
      </p:grpSpPr>
      <p:sp>
        <p:nvSpPr>
          <p:cNvPr id="303" name="Google Shape;303;p15"/>
          <p:cNvSpPr/>
          <p:nvPr/>
        </p:nvSpPr>
        <p:spPr>
          <a:xfrm rot="10800000">
            <a:off x="0" y="-13"/>
            <a:ext cx="7772400" cy="8475000"/>
          </a:xfrm>
          <a:prstGeom prst="round2SameRect">
            <a:avLst>
              <a:gd name="adj1" fmla="val 33909"/>
              <a:gd name="adj2" fmla="val 0"/>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p:nvPr/>
        </p:nvSpPr>
        <p:spPr>
          <a:xfrm>
            <a:off x="3194746" y="1691360"/>
            <a:ext cx="4192800" cy="839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800"/>
              </a:spcAft>
              <a:buNone/>
            </a:pPr>
            <a:r>
              <a:rPr lang="en" sz="30000">
                <a:solidFill>
                  <a:srgbClr val="FFFFFF"/>
                </a:solidFill>
                <a:latin typeface="Google Sans"/>
                <a:ea typeface="Google Sans"/>
                <a:cs typeface="Google Sans"/>
                <a:sym typeface="Google Sans"/>
              </a:rPr>
              <a:t>0</a:t>
            </a:r>
            <a:endParaRPr sz="30000">
              <a:solidFill>
                <a:srgbClr val="FFFFFF"/>
              </a:solidFill>
              <a:latin typeface="Google Sans"/>
              <a:ea typeface="Google Sans"/>
              <a:cs typeface="Google Sans"/>
              <a:sym typeface="Google Sans"/>
            </a:endParaRPr>
          </a:p>
        </p:txBody>
      </p:sp>
      <p:grpSp>
        <p:nvGrpSpPr>
          <p:cNvPr id="305" name="Google Shape;305;p15"/>
          <p:cNvGrpSpPr/>
          <p:nvPr/>
        </p:nvGrpSpPr>
        <p:grpSpPr>
          <a:xfrm>
            <a:off x="519063" y="8861822"/>
            <a:ext cx="1761285" cy="604671"/>
            <a:chOff x="4876350" y="1192500"/>
            <a:chExt cx="2072100" cy="309200"/>
          </a:xfrm>
        </p:grpSpPr>
        <p:grpSp>
          <p:nvGrpSpPr>
            <p:cNvPr id="306" name="Google Shape;306;p15"/>
            <p:cNvGrpSpPr/>
            <p:nvPr/>
          </p:nvGrpSpPr>
          <p:grpSpPr>
            <a:xfrm>
              <a:off x="5256995" y="1248415"/>
              <a:ext cx="1691455" cy="197383"/>
              <a:chOff x="1925575" y="2576300"/>
              <a:chExt cx="4843800" cy="570800"/>
            </a:xfrm>
          </p:grpSpPr>
          <p:sp>
            <p:nvSpPr>
              <p:cNvPr id="307" name="Google Shape;307;p15"/>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3" name="Google Shape;323;p15"/>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324" name="Google Shape;324;p15"/>
          <p:cNvSpPr txBox="1">
            <a:spLocks noGrp="1"/>
          </p:cNvSpPr>
          <p:nvPr>
            <p:ph type="title"/>
          </p:nvPr>
        </p:nvSpPr>
        <p:spPr>
          <a:xfrm>
            <a:off x="647658" y="2934702"/>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_ divider - Blue 1">
  <p:cSld name="CUSTOM_3_1_1_1_1_1_1_1_1_1_1_1_2_1_1_2_1_1_3">
    <p:bg>
      <p:bgPr>
        <a:solidFill>
          <a:srgbClr val="FFFFFF"/>
        </a:solidFill>
        <a:effectLst/>
      </p:bgPr>
    </p:bg>
    <p:spTree>
      <p:nvGrpSpPr>
        <p:cNvPr id="1" name="Shape 325"/>
        <p:cNvGrpSpPr/>
        <p:nvPr/>
      </p:nvGrpSpPr>
      <p:grpSpPr>
        <a:xfrm>
          <a:off x="0" y="0"/>
          <a:ext cx="0" cy="0"/>
          <a:chOff x="0" y="0"/>
          <a:chExt cx="0" cy="0"/>
        </a:xfrm>
      </p:grpSpPr>
      <p:sp>
        <p:nvSpPr>
          <p:cNvPr id="326" name="Google Shape;326;p16"/>
          <p:cNvSpPr/>
          <p:nvPr/>
        </p:nvSpPr>
        <p:spPr>
          <a:xfrm rot="10800000">
            <a:off x="0" y="-13"/>
            <a:ext cx="7772400" cy="8475000"/>
          </a:xfrm>
          <a:prstGeom prst="round2SameRect">
            <a:avLst>
              <a:gd name="adj1" fmla="val 33909"/>
              <a:gd name="adj2" fmla="val 0"/>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16"/>
          <p:cNvGrpSpPr/>
          <p:nvPr/>
        </p:nvGrpSpPr>
        <p:grpSpPr>
          <a:xfrm>
            <a:off x="519063" y="8861822"/>
            <a:ext cx="1761285" cy="604671"/>
            <a:chOff x="4876350" y="1192500"/>
            <a:chExt cx="2072100" cy="309200"/>
          </a:xfrm>
        </p:grpSpPr>
        <p:grpSp>
          <p:nvGrpSpPr>
            <p:cNvPr id="328" name="Google Shape;328;p16"/>
            <p:cNvGrpSpPr/>
            <p:nvPr/>
          </p:nvGrpSpPr>
          <p:grpSpPr>
            <a:xfrm>
              <a:off x="5256995" y="1248415"/>
              <a:ext cx="1691455" cy="197383"/>
              <a:chOff x="1925575" y="2576300"/>
              <a:chExt cx="4843800" cy="570800"/>
            </a:xfrm>
          </p:grpSpPr>
          <p:sp>
            <p:nvSpPr>
              <p:cNvPr id="329" name="Google Shape;329;p16"/>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5" name="Google Shape;345;p16"/>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346" name="Google Shape;346;p16"/>
          <p:cNvSpPr txBox="1">
            <a:spLocks noGrp="1"/>
          </p:cNvSpPr>
          <p:nvPr>
            <p:ph type="title"/>
          </p:nvPr>
        </p:nvSpPr>
        <p:spPr>
          <a:xfrm>
            <a:off x="647658" y="2934702"/>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Number divider - Red">
  <p:cSld name="CUSTOM_3_1_1_1_1_1_1_1_1_1_1_1_2_1_1_2_1_1_2">
    <p:bg>
      <p:bgPr>
        <a:solidFill>
          <a:srgbClr val="FFFFFF"/>
        </a:solidFill>
        <a:effectLst/>
      </p:bgPr>
    </p:bg>
    <p:spTree>
      <p:nvGrpSpPr>
        <p:cNvPr id="1" name="Shape 347"/>
        <p:cNvGrpSpPr/>
        <p:nvPr/>
      </p:nvGrpSpPr>
      <p:grpSpPr>
        <a:xfrm>
          <a:off x="0" y="0"/>
          <a:ext cx="0" cy="0"/>
          <a:chOff x="0" y="0"/>
          <a:chExt cx="0" cy="0"/>
        </a:xfrm>
      </p:grpSpPr>
      <p:sp>
        <p:nvSpPr>
          <p:cNvPr id="348" name="Google Shape;348;p17"/>
          <p:cNvSpPr/>
          <p:nvPr/>
        </p:nvSpPr>
        <p:spPr>
          <a:xfrm rot="10800000">
            <a:off x="0" y="-13"/>
            <a:ext cx="7772400" cy="8475000"/>
          </a:xfrm>
          <a:prstGeom prst="round2SameRect">
            <a:avLst>
              <a:gd name="adj1" fmla="val 3390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txBox="1"/>
          <p:nvPr/>
        </p:nvSpPr>
        <p:spPr>
          <a:xfrm>
            <a:off x="3194746" y="1691360"/>
            <a:ext cx="4192800" cy="839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800"/>
              </a:spcAft>
              <a:buNone/>
            </a:pPr>
            <a:r>
              <a:rPr lang="en" sz="30000">
                <a:solidFill>
                  <a:srgbClr val="FFFFFF"/>
                </a:solidFill>
                <a:latin typeface="Google Sans"/>
                <a:ea typeface="Google Sans"/>
                <a:cs typeface="Google Sans"/>
                <a:sym typeface="Google Sans"/>
              </a:rPr>
              <a:t>0</a:t>
            </a:r>
            <a:endParaRPr sz="30000">
              <a:solidFill>
                <a:srgbClr val="FFFFFF"/>
              </a:solidFill>
              <a:latin typeface="Google Sans"/>
              <a:ea typeface="Google Sans"/>
              <a:cs typeface="Google Sans"/>
              <a:sym typeface="Google Sans"/>
            </a:endParaRPr>
          </a:p>
        </p:txBody>
      </p:sp>
      <p:grpSp>
        <p:nvGrpSpPr>
          <p:cNvPr id="350" name="Google Shape;350;p17"/>
          <p:cNvGrpSpPr/>
          <p:nvPr/>
        </p:nvGrpSpPr>
        <p:grpSpPr>
          <a:xfrm>
            <a:off x="519063" y="8861822"/>
            <a:ext cx="1761285" cy="604671"/>
            <a:chOff x="4876350" y="1192500"/>
            <a:chExt cx="2072100" cy="309200"/>
          </a:xfrm>
        </p:grpSpPr>
        <p:grpSp>
          <p:nvGrpSpPr>
            <p:cNvPr id="351" name="Google Shape;351;p17"/>
            <p:cNvGrpSpPr/>
            <p:nvPr/>
          </p:nvGrpSpPr>
          <p:grpSpPr>
            <a:xfrm>
              <a:off x="5256995" y="1248415"/>
              <a:ext cx="1691455" cy="197383"/>
              <a:chOff x="1925575" y="2576300"/>
              <a:chExt cx="4843800" cy="570800"/>
            </a:xfrm>
          </p:grpSpPr>
          <p:sp>
            <p:nvSpPr>
              <p:cNvPr id="352" name="Google Shape;352;p17"/>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8" name="Google Shape;368;p17"/>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369" name="Google Shape;369;p17"/>
          <p:cNvSpPr txBox="1">
            <a:spLocks noGrp="1"/>
          </p:cNvSpPr>
          <p:nvPr>
            <p:ph type="title"/>
          </p:nvPr>
        </p:nvSpPr>
        <p:spPr>
          <a:xfrm>
            <a:off x="647658" y="2934702"/>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6_Number divider - Yellow">
  <p:cSld name="CUSTOM_3_1_1_1_1_1_1_1_1_1_1_1_2_1_1_2_1_1_2_1">
    <p:bg>
      <p:bgPr>
        <a:solidFill>
          <a:srgbClr val="FFFFFF"/>
        </a:solidFill>
        <a:effectLst/>
      </p:bgPr>
    </p:bg>
    <p:spTree>
      <p:nvGrpSpPr>
        <p:cNvPr id="1" name="Shape 370"/>
        <p:cNvGrpSpPr/>
        <p:nvPr/>
      </p:nvGrpSpPr>
      <p:grpSpPr>
        <a:xfrm>
          <a:off x="0" y="0"/>
          <a:ext cx="0" cy="0"/>
          <a:chOff x="0" y="0"/>
          <a:chExt cx="0" cy="0"/>
        </a:xfrm>
      </p:grpSpPr>
      <p:sp>
        <p:nvSpPr>
          <p:cNvPr id="371" name="Google Shape;371;p18"/>
          <p:cNvSpPr/>
          <p:nvPr/>
        </p:nvSpPr>
        <p:spPr>
          <a:xfrm rot="10800000">
            <a:off x="0" y="-13"/>
            <a:ext cx="7772400" cy="8475000"/>
          </a:xfrm>
          <a:prstGeom prst="round2SameRect">
            <a:avLst>
              <a:gd name="adj1" fmla="val 33909"/>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txBox="1"/>
          <p:nvPr/>
        </p:nvSpPr>
        <p:spPr>
          <a:xfrm>
            <a:off x="3194746" y="1691360"/>
            <a:ext cx="4192800" cy="839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800"/>
              </a:spcAft>
              <a:buNone/>
            </a:pPr>
            <a:r>
              <a:rPr lang="en" sz="30000">
                <a:solidFill>
                  <a:srgbClr val="FFFFFF"/>
                </a:solidFill>
                <a:latin typeface="Google Sans"/>
                <a:ea typeface="Google Sans"/>
                <a:cs typeface="Google Sans"/>
                <a:sym typeface="Google Sans"/>
              </a:rPr>
              <a:t>0</a:t>
            </a:r>
            <a:endParaRPr sz="30000">
              <a:solidFill>
                <a:srgbClr val="FFFFFF"/>
              </a:solidFill>
              <a:latin typeface="Google Sans"/>
              <a:ea typeface="Google Sans"/>
              <a:cs typeface="Google Sans"/>
              <a:sym typeface="Google Sans"/>
            </a:endParaRPr>
          </a:p>
        </p:txBody>
      </p:sp>
      <p:grpSp>
        <p:nvGrpSpPr>
          <p:cNvPr id="373" name="Google Shape;373;p18"/>
          <p:cNvGrpSpPr/>
          <p:nvPr/>
        </p:nvGrpSpPr>
        <p:grpSpPr>
          <a:xfrm>
            <a:off x="519063" y="8861822"/>
            <a:ext cx="1761285" cy="604671"/>
            <a:chOff x="4876350" y="1192500"/>
            <a:chExt cx="2072100" cy="309200"/>
          </a:xfrm>
        </p:grpSpPr>
        <p:grpSp>
          <p:nvGrpSpPr>
            <p:cNvPr id="374" name="Google Shape;374;p18"/>
            <p:cNvGrpSpPr/>
            <p:nvPr/>
          </p:nvGrpSpPr>
          <p:grpSpPr>
            <a:xfrm>
              <a:off x="5256995" y="1248415"/>
              <a:ext cx="1691455" cy="197383"/>
              <a:chOff x="1925575" y="2576300"/>
              <a:chExt cx="4843800" cy="570800"/>
            </a:xfrm>
          </p:grpSpPr>
          <p:sp>
            <p:nvSpPr>
              <p:cNvPr id="375" name="Google Shape;375;p18"/>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1" name="Google Shape;391;p18"/>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392" name="Google Shape;392;p18"/>
          <p:cNvSpPr txBox="1">
            <a:spLocks noGrp="1"/>
          </p:cNvSpPr>
          <p:nvPr>
            <p:ph type="title"/>
          </p:nvPr>
        </p:nvSpPr>
        <p:spPr>
          <a:xfrm>
            <a:off x="647658" y="2934702"/>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7_Number divider - Green">
  <p:cSld name="CUSTOM_3_1_1_1_1_1_1_1_1_1_1_1_2_1_1_2_1_1_2_1_1">
    <p:bg>
      <p:bgPr>
        <a:solidFill>
          <a:srgbClr val="FFFFFF"/>
        </a:solidFill>
        <a:effectLst/>
      </p:bgPr>
    </p:bg>
    <p:spTree>
      <p:nvGrpSpPr>
        <p:cNvPr id="1" name="Shape 393"/>
        <p:cNvGrpSpPr/>
        <p:nvPr/>
      </p:nvGrpSpPr>
      <p:grpSpPr>
        <a:xfrm>
          <a:off x="0" y="0"/>
          <a:ext cx="0" cy="0"/>
          <a:chOff x="0" y="0"/>
          <a:chExt cx="0" cy="0"/>
        </a:xfrm>
      </p:grpSpPr>
      <p:sp>
        <p:nvSpPr>
          <p:cNvPr id="394" name="Google Shape;394;p19"/>
          <p:cNvSpPr/>
          <p:nvPr/>
        </p:nvSpPr>
        <p:spPr>
          <a:xfrm rot="10800000">
            <a:off x="0" y="-13"/>
            <a:ext cx="7772400" cy="8475000"/>
          </a:xfrm>
          <a:prstGeom prst="round2SameRect">
            <a:avLst>
              <a:gd name="adj1" fmla="val 33909"/>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txBox="1"/>
          <p:nvPr/>
        </p:nvSpPr>
        <p:spPr>
          <a:xfrm>
            <a:off x="3194746" y="1691360"/>
            <a:ext cx="4192800" cy="839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800"/>
              </a:spcAft>
              <a:buNone/>
            </a:pPr>
            <a:r>
              <a:rPr lang="en" sz="30000">
                <a:solidFill>
                  <a:srgbClr val="FFFFFF"/>
                </a:solidFill>
                <a:latin typeface="Google Sans"/>
                <a:ea typeface="Google Sans"/>
                <a:cs typeface="Google Sans"/>
                <a:sym typeface="Google Sans"/>
              </a:rPr>
              <a:t>0</a:t>
            </a:r>
            <a:endParaRPr sz="30000">
              <a:solidFill>
                <a:srgbClr val="FFFFFF"/>
              </a:solidFill>
              <a:latin typeface="Google Sans"/>
              <a:ea typeface="Google Sans"/>
              <a:cs typeface="Google Sans"/>
              <a:sym typeface="Google Sans"/>
            </a:endParaRPr>
          </a:p>
        </p:txBody>
      </p:sp>
      <p:grpSp>
        <p:nvGrpSpPr>
          <p:cNvPr id="396" name="Google Shape;396;p19"/>
          <p:cNvGrpSpPr/>
          <p:nvPr/>
        </p:nvGrpSpPr>
        <p:grpSpPr>
          <a:xfrm>
            <a:off x="519063" y="8861822"/>
            <a:ext cx="1761285" cy="604671"/>
            <a:chOff x="4876350" y="1192500"/>
            <a:chExt cx="2072100" cy="309200"/>
          </a:xfrm>
        </p:grpSpPr>
        <p:grpSp>
          <p:nvGrpSpPr>
            <p:cNvPr id="397" name="Google Shape;397;p19"/>
            <p:cNvGrpSpPr/>
            <p:nvPr/>
          </p:nvGrpSpPr>
          <p:grpSpPr>
            <a:xfrm>
              <a:off x="5256995" y="1248415"/>
              <a:ext cx="1691455" cy="197383"/>
              <a:chOff x="1925575" y="2576300"/>
              <a:chExt cx="4843800" cy="570800"/>
            </a:xfrm>
          </p:grpSpPr>
          <p:sp>
            <p:nvSpPr>
              <p:cNvPr id="398" name="Google Shape;398;p19"/>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4" name="Google Shape;414;p19"/>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415" name="Google Shape;415;p19"/>
          <p:cNvSpPr txBox="1">
            <a:spLocks noGrp="1"/>
          </p:cNvSpPr>
          <p:nvPr>
            <p:ph type="title"/>
          </p:nvPr>
        </p:nvSpPr>
        <p:spPr>
          <a:xfrm>
            <a:off x="647658" y="2934702"/>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8_Number divider - Blue">
  <p:cSld name="CUSTOM_3_1_1_1_1_1_1_1_1_1_1_1_2_1_1_2_1_1_1">
    <p:bg>
      <p:bgPr>
        <a:solidFill>
          <a:srgbClr val="FFFFFF"/>
        </a:solidFill>
        <a:effectLst/>
      </p:bgPr>
    </p:bg>
    <p:spTree>
      <p:nvGrpSpPr>
        <p:cNvPr id="1" name="Shape 416"/>
        <p:cNvGrpSpPr/>
        <p:nvPr/>
      </p:nvGrpSpPr>
      <p:grpSpPr>
        <a:xfrm>
          <a:off x="0" y="0"/>
          <a:ext cx="0" cy="0"/>
          <a:chOff x="0" y="0"/>
          <a:chExt cx="0" cy="0"/>
        </a:xfrm>
      </p:grpSpPr>
      <p:sp>
        <p:nvSpPr>
          <p:cNvPr id="417" name="Google Shape;417;p20"/>
          <p:cNvSpPr/>
          <p:nvPr/>
        </p:nvSpPr>
        <p:spPr>
          <a:xfrm flipH="1">
            <a:off x="3346500" y="5717653"/>
            <a:ext cx="4425900" cy="4340700"/>
          </a:xfrm>
          <a:prstGeom prst="round1Rect">
            <a:avLst>
              <a:gd name="adj" fmla="val 32551"/>
            </a:avLst>
          </a:prstGeom>
          <a:solidFill>
            <a:srgbClr val="F0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20"/>
          <p:cNvGrpSpPr/>
          <p:nvPr/>
        </p:nvGrpSpPr>
        <p:grpSpPr>
          <a:xfrm>
            <a:off x="519063" y="8861822"/>
            <a:ext cx="1761285" cy="604671"/>
            <a:chOff x="4876350" y="1192500"/>
            <a:chExt cx="2072100" cy="309200"/>
          </a:xfrm>
        </p:grpSpPr>
        <p:grpSp>
          <p:nvGrpSpPr>
            <p:cNvPr id="419" name="Google Shape;419;p20"/>
            <p:cNvGrpSpPr/>
            <p:nvPr/>
          </p:nvGrpSpPr>
          <p:grpSpPr>
            <a:xfrm>
              <a:off x="5256995" y="1248415"/>
              <a:ext cx="1691455" cy="197383"/>
              <a:chOff x="1925575" y="2576300"/>
              <a:chExt cx="4843800" cy="570800"/>
            </a:xfrm>
          </p:grpSpPr>
          <p:sp>
            <p:nvSpPr>
              <p:cNvPr id="420" name="Google Shape;420;p20"/>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6" name="Google Shape;436;p20"/>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437" name="Google Shape;437;p20"/>
          <p:cNvSpPr txBox="1">
            <a:spLocks noGrp="1"/>
          </p:cNvSpPr>
          <p:nvPr>
            <p:ph type="title"/>
          </p:nvPr>
        </p:nvSpPr>
        <p:spPr>
          <a:xfrm>
            <a:off x="647658" y="3627378"/>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latin typeface="Google Sans Medium"/>
                <a:ea typeface="Google Sans Medium"/>
                <a:cs typeface="Google Sans Medium"/>
                <a:sym typeface="Google Sans Medium"/>
              </a:defRPr>
            </a:lvl1pPr>
            <a:lvl2pPr lvl="1" rtl="0">
              <a:spcBef>
                <a:spcPts val="0"/>
              </a:spcBef>
              <a:spcAft>
                <a:spcPts val="0"/>
              </a:spcAft>
              <a:buNone/>
              <a:defRPr sz="3000" b="0">
                <a:latin typeface="Google Sans Medium"/>
                <a:ea typeface="Google Sans Medium"/>
                <a:cs typeface="Google Sans Medium"/>
                <a:sym typeface="Google Sans Medium"/>
              </a:defRPr>
            </a:lvl2pPr>
            <a:lvl3pPr lvl="2" rtl="0">
              <a:spcBef>
                <a:spcPts val="0"/>
              </a:spcBef>
              <a:spcAft>
                <a:spcPts val="0"/>
              </a:spcAft>
              <a:buNone/>
              <a:defRPr sz="3000" b="0">
                <a:latin typeface="Google Sans Medium"/>
                <a:ea typeface="Google Sans Medium"/>
                <a:cs typeface="Google Sans Medium"/>
                <a:sym typeface="Google Sans Medium"/>
              </a:defRPr>
            </a:lvl3pPr>
            <a:lvl4pPr lvl="3" rtl="0">
              <a:spcBef>
                <a:spcPts val="0"/>
              </a:spcBef>
              <a:spcAft>
                <a:spcPts val="0"/>
              </a:spcAft>
              <a:buNone/>
              <a:defRPr sz="3000" b="0">
                <a:latin typeface="Google Sans Medium"/>
                <a:ea typeface="Google Sans Medium"/>
                <a:cs typeface="Google Sans Medium"/>
                <a:sym typeface="Google Sans Medium"/>
              </a:defRPr>
            </a:lvl4pPr>
            <a:lvl5pPr lvl="4" rtl="0">
              <a:spcBef>
                <a:spcPts val="0"/>
              </a:spcBef>
              <a:spcAft>
                <a:spcPts val="0"/>
              </a:spcAft>
              <a:buNone/>
              <a:defRPr sz="3000" b="0">
                <a:latin typeface="Google Sans Medium"/>
                <a:ea typeface="Google Sans Medium"/>
                <a:cs typeface="Google Sans Medium"/>
                <a:sym typeface="Google Sans Medium"/>
              </a:defRPr>
            </a:lvl5pPr>
            <a:lvl6pPr lvl="5" rtl="0">
              <a:spcBef>
                <a:spcPts val="0"/>
              </a:spcBef>
              <a:spcAft>
                <a:spcPts val="0"/>
              </a:spcAft>
              <a:buNone/>
              <a:defRPr sz="3000" b="0">
                <a:latin typeface="Google Sans Medium"/>
                <a:ea typeface="Google Sans Medium"/>
                <a:cs typeface="Google Sans Medium"/>
                <a:sym typeface="Google Sans Medium"/>
              </a:defRPr>
            </a:lvl6pPr>
            <a:lvl7pPr lvl="6" rtl="0">
              <a:spcBef>
                <a:spcPts val="0"/>
              </a:spcBef>
              <a:spcAft>
                <a:spcPts val="0"/>
              </a:spcAft>
              <a:buNone/>
              <a:defRPr sz="3000" b="0">
                <a:latin typeface="Google Sans Medium"/>
                <a:ea typeface="Google Sans Medium"/>
                <a:cs typeface="Google Sans Medium"/>
                <a:sym typeface="Google Sans Medium"/>
              </a:defRPr>
            </a:lvl7pPr>
            <a:lvl8pPr lvl="7" rtl="0">
              <a:spcBef>
                <a:spcPts val="0"/>
              </a:spcBef>
              <a:spcAft>
                <a:spcPts val="0"/>
              </a:spcAft>
              <a:buNone/>
              <a:defRPr sz="3000" b="0">
                <a:latin typeface="Google Sans Medium"/>
                <a:ea typeface="Google Sans Medium"/>
                <a:cs typeface="Google Sans Medium"/>
                <a:sym typeface="Google Sans Medium"/>
              </a:defRPr>
            </a:lvl8pPr>
            <a:lvl9pPr lvl="8" rtl="0">
              <a:spcBef>
                <a:spcPts val="0"/>
              </a:spcBef>
              <a:spcAft>
                <a:spcPts val="0"/>
              </a:spcAft>
              <a:buNone/>
              <a:defRPr sz="3000" b="0">
                <a:latin typeface="Google Sans Medium"/>
                <a:ea typeface="Google Sans Medium"/>
                <a:cs typeface="Google Sans Medium"/>
                <a:sym typeface="Google Sans Medium"/>
              </a:defRPr>
            </a:lvl9pPr>
          </a:lstStyle>
          <a:p>
            <a:endParaRPr/>
          </a:p>
        </p:txBody>
      </p:sp>
      <p:sp>
        <p:nvSpPr>
          <p:cNvPr id="438" name="Google Shape;438;p20"/>
          <p:cNvSpPr txBox="1"/>
          <p:nvPr/>
        </p:nvSpPr>
        <p:spPr>
          <a:xfrm>
            <a:off x="3567675" y="2963935"/>
            <a:ext cx="2575800" cy="7106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800"/>
              </a:spcAft>
              <a:buNone/>
            </a:pPr>
            <a:r>
              <a:rPr lang="en" sz="33000">
                <a:solidFill>
                  <a:srgbClr val="4285F4"/>
                </a:solidFill>
                <a:latin typeface="Google Sans"/>
                <a:ea typeface="Google Sans"/>
                <a:cs typeface="Google Sans"/>
                <a:sym typeface="Google Sans"/>
              </a:rPr>
              <a:t>0</a:t>
            </a:r>
            <a:endParaRPr sz="33000">
              <a:solidFill>
                <a:srgbClr val="4285F4"/>
              </a:solidFill>
              <a:latin typeface="Google Sans"/>
              <a:ea typeface="Google Sans"/>
              <a:cs typeface="Google Sans"/>
              <a:sym typeface="Google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_Short Title + photo">
  <p:cSld name="CUSTOM_1">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647658" y="2785249"/>
            <a:ext cx="3323100" cy="4134900"/>
          </a:xfrm>
          <a:prstGeom prst="rect">
            <a:avLst/>
          </a:prstGeom>
        </p:spPr>
        <p:txBody>
          <a:bodyPr spcFirstLastPara="1" wrap="square" lIns="0" tIns="0" rIns="228600" bIns="0" anchor="t" anchorCtr="0">
            <a:noAutofit/>
          </a:bodyPr>
          <a:lstStyle>
            <a:lvl1pPr lvl="0" rtl="0">
              <a:spcBef>
                <a:spcPts val="0"/>
              </a:spcBef>
              <a:spcAft>
                <a:spcPts val="0"/>
              </a:spcAft>
              <a:buNone/>
              <a:defRPr sz="3600" b="0">
                <a:latin typeface="Google Sans Medium"/>
                <a:ea typeface="Google Sans Medium"/>
                <a:cs typeface="Google Sans Medium"/>
                <a:sym typeface="Google Sans Medium"/>
              </a:defRPr>
            </a:lvl1pPr>
            <a:lvl2pPr lvl="1" rtl="0">
              <a:spcBef>
                <a:spcPts val="0"/>
              </a:spcBef>
              <a:spcAft>
                <a:spcPts val="0"/>
              </a:spcAft>
              <a:buNone/>
              <a:defRPr sz="3600" b="0">
                <a:latin typeface="Google Sans Medium"/>
                <a:ea typeface="Google Sans Medium"/>
                <a:cs typeface="Google Sans Medium"/>
                <a:sym typeface="Google Sans Medium"/>
              </a:defRPr>
            </a:lvl2pPr>
            <a:lvl3pPr lvl="2" rtl="0">
              <a:spcBef>
                <a:spcPts val="0"/>
              </a:spcBef>
              <a:spcAft>
                <a:spcPts val="0"/>
              </a:spcAft>
              <a:buNone/>
              <a:defRPr sz="3600" b="0">
                <a:latin typeface="Google Sans Medium"/>
                <a:ea typeface="Google Sans Medium"/>
                <a:cs typeface="Google Sans Medium"/>
                <a:sym typeface="Google Sans Medium"/>
              </a:defRPr>
            </a:lvl3pPr>
            <a:lvl4pPr lvl="3" rtl="0">
              <a:spcBef>
                <a:spcPts val="0"/>
              </a:spcBef>
              <a:spcAft>
                <a:spcPts val="0"/>
              </a:spcAft>
              <a:buNone/>
              <a:defRPr sz="3600" b="0">
                <a:latin typeface="Google Sans Medium"/>
                <a:ea typeface="Google Sans Medium"/>
                <a:cs typeface="Google Sans Medium"/>
                <a:sym typeface="Google Sans Medium"/>
              </a:defRPr>
            </a:lvl4pPr>
            <a:lvl5pPr lvl="4" rtl="0">
              <a:spcBef>
                <a:spcPts val="0"/>
              </a:spcBef>
              <a:spcAft>
                <a:spcPts val="0"/>
              </a:spcAft>
              <a:buNone/>
              <a:defRPr sz="3600" b="0">
                <a:latin typeface="Google Sans Medium"/>
                <a:ea typeface="Google Sans Medium"/>
                <a:cs typeface="Google Sans Medium"/>
                <a:sym typeface="Google Sans Medium"/>
              </a:defRPr>
            </a:lvl5pPr>
            <a:lvl6pPr lvl="5" rtl="0">
              <a:spcBef>
                <a:spcPts val="0"/>
              </a:spcBef>
              <a:spcAft>
                <a:spcPts val="0"/>
              </a:spcAft>
              <a:buNone/>
              <a:defRPr sz="3600" b="0">
                <a:latin typeface="Google Sans Medium"/>
                <a:ea typeface="Google Sans Medium"/>
                <a:cs typeface="Google Sans Medium"/>
                <a:sym typeface="Google Sans Medium"/>
              </a:defRPr>
            </a:lvl6pPr>
            <a:lvl7pPr lvl="6" rtl="0">
              <a:spcBef>
                <a:spcPts val="0"/>
              </a:spcBef>
              <a:spcAft>
                <a:spcPts val="0"/>
              </a:spcAft>
              <a:buNone/>
              <a:defRPr sz="3600" b="0">
                <a:latin typeface="Google Sans Medium"/>
                <a:ea typeface="Google Sans Medium"/>
                <a:cs typeface="Google Sans Medium"/>
                <a:sym typeface="Google Sans Medium"/>
              </a:defRPr>
            </a:lvl7pPr>
            <a:lvl8pPr lvl="7" rtl="0">
              <a:spcBef>
                <a:spcPts val="0"/>
              </a:spcBef>
              <a:spcAft>
                <a:spcPts val="0"/>
              </a:spcAft>
              <a:buNone/>
              <a:defRPr sz="3600" b="0">
                <a:latin typeface="Google Sans Medium"/>
                <a:ea typeface="Google Sans Medium"/>
                <a:cs typeface="Google Sans Medium"/>
                <a:sym typeface="Google Sans Medium"/>
              </a:defRPr>
            </a:lvl8pPr>
            <a:lvl9pPr lvl="8" rtl="0">
              <a:spcBef>
                <a:spcPts val="0"/>
              </a:spcBef>
              <a:spcAft>
                <a:spcPts val="0"/>
              </a:spcAft>
              <a:buNone/>
              <a:defRPr sz="3600" b="0">
                <a:latin typeface="Google Sans Medium"/>
                <a:ea typeface="Google Sans Medium"/>
                <a:cs typeface="Google Sans Medium"/>
                <a:sym typeface="Google Sans Medium"/>
              </a:defRPr>
            </a:lvl9pPr>
          </a:lstStyle>
          <a:p>
            <a:endParaRPr/>
          </a:p>
        </p:txBody>
      </p:sp>
      <p:grpSp>
        <p:nvGrpSpPr>
          <p:cNvPr id="32" name="Google Shape;32;p3"/>
          <p:cNvGrpSpPr/>
          <p:nvPr/>
        </p:nvGrpSpPr>
        <p:grpSpPr>
          <a:xfrm>
            <a:off x="519063" y="8861822"/>
            <a:ext cx="1761285" cy="604671"/>
            <a:chOff x="4876350" y="1192500"/>
            <a:chExt cx="2072100" cy="309200"/>
          </a:xfrm>
        </p:grpSpPr>
        <p:grpSp>
          <p:nvGrpSpPr>
            <p:cNvPr id="33" name="Google Shape;33;p3"/>
            <p:cNvGrpSpPr/>
            <p:nvPr/>
          </p:nvGrpSpPr>
          <p:grpSpPr>
            <a:xfrm>
              <a:off x="5256995" y="1248415"/>
              <a:ext cx="1691455" cy="197383"/>
              <a:chOff x="1925575" y="2576300"/>
              <a:chExt cx="4843800" cy="570800"/>
            </a:xfrm>
          </p:grpSpPr>
          <p:sp>
            <p:nvSpPr>
              <p:cNvPr id="34" name="Google Shape;34;p3"/>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Google Shape;50;p3"/>
            <p:cNvPicPr preferRelativeResize="0"/>
            <p:nvPr/>
          </p:nvPicPr>
          <p:blipFill>
            <a:blip r:embed="rId2">
              <a:alphaModFix/>
            </a:blip>
            <a:stretch>
              <a:fillRect/>
            </a:stretch>
          </p:blipFill>
          <p:spPr>
            <a:xfrm>
              <a:off x="4876350" y="1192500"/>
              <a:ext cx="309200" cy="30920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9_Number divider - Red">
  <p:cSld name="CUSTOM_3_1_1_1_1_1_1_1_1_1_1_1_2_1_1_2_1_1_1_1">
    <p:bg>
      <p:bgPr>
        <a:solidFill>
          <a:srgbClr val="FFFFFF"/>
        </a:solidFill>
        <a:effectLst/>
      </p:bgPr>
    </p:bg>
    <p:spTree>
      <p:nvGrpSpPr>
        <p:cNvPr id="1" name="Shape 439"/>
        <p:cNvGrpSpPr/>
        <p:nvPr/>
      </p:nvGrpSpPr>
      <p:grpSpPr>
        <a:xfrm>
          <a:off x="0" y="0"/>
          <a:ext cx="0" cy="0"/>
          <a:chOff x="0" y="0"/>
          <a:chExt cx="0" cy="0"/>
        </a:xfrm>
      </p:grpSpPr>
      <p:grpSp>
        <p:nvGrpSpPr>
          <p:cNvPr id="440" name="Google Shape;440;p21"/>
          <p:cNvGrpSpPr/>
          <p:nvPr/>
        </p:nvGrpSpPr>
        <p:grpSpPr>
          <a:xfrm>
            <a:off x="519063" y="8861822"/>
            <a:ext cx="1761285" cy="604671"/>
            <a:chOff x="4876350" y="1192500"/>
            <a:chExt cx="2072100" cy="309200"/>
          </a:xfrm>
        </p:grpSpPr>
        <p:grpSp>
          <p:nvGrpSpPr>
            <p:cNvPr id="441" name="Google Shape;441;p21"/>
            <p:cNvGrpSpPr/>
            <p:nvPr/>
          </p:nvGrpSpPr>
          <p:grpSpPr>
            <a:xfrm>
              <a:off x="5256995" y="1248415"/>
              <a:ext cx="1691455" cy="197383"/>
              <a:chOff x="1925575" y="2576300"/>
              <a:chExt cx="4843800" cy="570800"/>
            </a:xfrm>
          </p:grpSpPr>
          <p:sp>
            <p:nvSpPr>
              <p:cNvPr id="442" name="Google Shape;442;p21"/>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1"/>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8" name="Google Shape;458;p21"/>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459" name="Google Shape;459;p21"/>
          <p:cNvSpPr txBox="1">
            <a:spLocks noGrp="1"/>
          </p:cNvSpPr>
          <p:nvPr>
            <p:ph type="title"/>
          </p:nvPr>
        </p:nvSpPr>
        <p:spPr>
          <a:xfrm>
            <a:off x="647658" y="3627378"/>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latin typeface="Google Sans Medium"/>
                <a:ea typeface="Google Sans Medium"/>
                <a:cs typeface="Google Sans Medium"/>
                <a:sym typeface="Google Sans Medium"/>
              </a:defRPr>
            </a:lvl1pPr>
            <a:lvl2pPr lvl="1" rtl="0">
              <a:spcBef>
                <a:spcPts val="0"/>
              </a:spcBef>
              <a:spcAft>
                <a:spcPts val="0"/>
              </a:spcAft>
              <a:buNone/>
              <a:defRPr sz="3000" b="0">
                <a:latin typeface="Google Sans Medium"/>
                <a:ea typeface="Google Sans Medium"/>
                <a:cs typeface="Google Sans Medium"/>
                <a:sym typeface="Google Sans Medium"/>
              </a:defRPr>
            </a:lvl2pPr>
            <a:lvl3pPr lvl="2" rtl="0">
              <a:spcBef>
                <a:spcPts val="0"/>
              </a:spcBef>
              <a:spcAft>
                <a:spcPts val="0"/>
              </a:spcAft>
              <a:buNone/>
              <a:defRPr sz="3000" b="0">
                <a:latin typeface="Google Sans Medium"/>
                <a:ea typeface="Google Sans Medium"/>
                <a:cs typeface="Google Sans Medium"/>
                <a:sym typeface="Google Sans Medium"/>
              </a:defRPr>
            </a:lvl3pPr>
            <a:lvl4pPr lvl="3" rtl="0">
              <a:spcBef>
                <a:spcPts val="0"/>
              </a:spcBef>
              <a:spcAft>
                <a:spcPts val="0"/>
              </a:spcAft>
              <a:buNone/>
              <a:defRPr sz="3000" b="0">
                <a:latin typeface="Google Sans Medium"/>
                <a:ea typeface="Google Sans Medium"/>
                <a:cs typeface="Google Sans Medium"/>
                <a:sym typeface="Google Sans Medium"/>
              </a:defRPr>
            </a:lvl4pPr>
            <a:lvl5pPr lvl="4" rtl="0">
              <a:spcBef>
                <a:spcPts val="0"/>
              </a:spcBef>
              <a:spcAft>
                <a:spcPts val="0"/>
              </a:spcAft>
              <a:buNone/>
              <a:defRPr sz="3000" b="0">
                <a:latin typeface="Google Sans Medium"/>
                <a:ea typeface="Google Sans Medium"/>
                <a:cs typeface="Google Sans Medium"/>
                <a:sym typeface="Google Sans Medium"/>
              </a:defRPr>
            </a:lvl5pPr>
            <a:lvl6pPr lvl="5" rtl="0">
              <a:spcBef>
                <a:spcPts val="0"/>
              </a:spcBef>
              <a:spcAft>
                <a:spcPts val="0"/>
              </a:spcAft>
              <a:buNone/>
              <a:defRPr sz="3000" b="0">
                <a:latin typeface="Google Sans Medium"/>
                <a:ea typeface="Google Sans Medium"/>
                <a:cs typeface="Google Sans Medium"/>
                <a:sym typeface="Google Sans Medium"/>
              </a:defRPr>
            </a:lvl6pPr>
            <a:lvl7pPr lvl="6" rtl="0">
              <a:spcBef>
                <a:spcPts val="0"/>
              </a:spcBef>
              <a:spcAft>
                <a:spcPts val="0"/>
              </a:spcAft>
              <a:buNone/>
              <a:defRPr sz="3000" b="0">
                <a:latin typeface="Google Sans Medium"/>
                <a:ea typeface="Google Sans Medium"/>
                <a:cs typeface="Google Sans Medium"/>
                <a:sym typeface="Google Sans Medium"/>
              </a:defRPr>
            </a:lvl7pPr>
            <a:lvl8pPr lvl="7" rtl="0">
              <a:spcBef>
                <a:spcPts val="0"/>
              </a:spcBef>
              <a:spcAft>
                <a:spcPts val="0"/>
              </a:spcAft>
              <a:buNone/>
              <a:defRPr sz="3000" b="0">
                <a:latin typeface="Google Sans Medium"/>
                <a:ea typeface="Google Sans Medium"/>
                <a:cs typeface="Google Sans Medium"/>
                <a:sym typeface="Google Sans Medium"/>
              </a:defRPr>
            </a:lvl8pPr>
            <a:lvl9pPr lvl="8" rtl="0">
              <a:spcBef>
                <a:spcPts val="0"/>
              </a:spcBef>
              <a:spcAft>
                <a:spcPts val="0"/>
              </a:spcAft>
              <a:buNone/>
              <a:defRPr sz="3000" b="0">
                <a:latin typeface="Google Sans Medium"/>
                <a:ea typeface="Google Sans Medium"/>
                <a:cs typeface="Google Sans Medium"/>
                <a:sym typeface="Google Sans Medium"/>
              </a:defRPr>
            </a:lvl9pPr>
          </a:lstStyle>
          <a:p>
            <a:endParaRPr/>
          </a:p>
        </p:txBody>
      </p:sp>
      <p:sp>
        <p:nvSpPr>
          <p:cNvPr id="460" name="Google Shape;460;p21"/>
          <p:cNvSpPr/>
          <p:nvPr/>
        </p:nvSpPr>
        <p:spPr>
          <a:xfrm flipH="1">
            <a:off x="3346500" y="5717653"/>
            <a:ext cx="4425900" cy="4340700"/>
          </a:xfrm>
          <a:prstGeom prst="round1Rect">
            <a:avLst>
              <a:gd name="adj" fmla="val 32551"/>
            </a:avLst>
          </a:prstGeom>
          <a:solidFill>
            <a:srgbClr val="FC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txBox="1"/>
          <p:nvPr/>
        </p:nvSpPr>
        <p:spPr>
          <a:xfrm>
            <a:off x="3567675" y="2963935"/>
            <a:ext cx="2575800" cy="7106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800"/>
              </a:spcAft>
              <a:buNone/>
            </a:pPr>
            <a:r>
              <a:rPr lang="en" sz="33000">
                <a:solidFill>
                  <a:schemeClr val="accent2"/>
                </a:solidFill>
                <a:latin typeface="Google Sans"/>
                <a:ea typeface="Google Sans"/>
                <a:cs typeface="Google Sans"/>
                <a:sym typeface="Google Sans"/>
              </a:rPr>
              <a:t>0</a:t>
            </a:r>
            <a:endParaRPr sz="33000">
              <a:solidFill>
                <a:schemeClr val="accent2"/>
              </a:solidFill>
              <a:latin typeface="Google Sans"/>
              <a:ea typeface="Google Sans"/>
              <a:cs typeface="Google Sans"/>
              <a:sym typeface="Google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_Number divider - Yellow">
  <p:cSld name="CUSTOM_3_1_1_1_1_1_1_1_1_1_1_1_2_1_1_2_1_1_1_1_1">
    <p:bg>
      <p:bgPr>
        <a:solidFill>
          <a:srgbClr val="FFFFFF"/>
        </a:solidFill>
        <a:effectLst/>
      </p:bgPr>
    </p:bg>
    <p:spTree>
      <p:nvGrpSpPr>
        <p:cNvPr id="1" name="Shape 462"/>
        <p:cNvGrpSpPr/>
        <p:nvPr/>
      </p:nvGrpSpPr>
      <p:grpSpPr>
        <a:xfrm>
          <a:off x="0" y="0"/>
          <a:ext cx="0" cy="0"/>
          <a:chOff x="0" y="0"/>
          <a:chExt cx="0" cy="0"/>
        </a:xfrm>
      </p:grpSpPr>
      <p:grpSp>
        <p:nvGrpSpPr>
          <p:cNvPr id="463" name="Google Shape;463;p22"/>
          <p:cNvGrpSpPr/>
          <p:nvPr/>
        </p:nvGrpSpPr>
        <p:grpSpPr>
          <a:xfrm>
            <a:off x="519063" y="8861822"/>
            <a:ext cx="1761285" cy="604671"/>
            <a:chOff x="4876350" y="1192500"/>
            <a:chExt cx="2072100" cy="309200"/>
          </a:xfrm>
        </p:grpSpPr>
        <p:grpSp>
          <p:nvGrpSpPr>
            <p:cNvPr id="464" name="Google Shape;464;p22"/>
            <p:cNvGrpSpPr/>
            <p:nvPr/>
          </p:nvGrpSpPr>
          <p:grpSpPr>
            <a:xfrm>
              <a:off x="5256995" y="1248415"/>
              <a:ext cx="1691455" cy="197383"/>
              <a:chOff x="1925575" y="2576300"/>
              <a:chExt cx="4843800" cy="570800"/>
            </a:xfrm>
          </p:grpSpPr>
          <p:sp>
            <p:nvSpPr>
              <p:cNvPr id="465" name="Google Shape;465;p22"/>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2"/>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2"/>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1" name="Google Shape;481;p22"/>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482" name="Google Shape;482;p22"/>
          <p:cNvSpPr txBox="1">
            <a:spLocks noGrp="1"/>
          </p:cNvSpPr>
          <p:nvPr>
            <p:ph type="title"/>
          </p:nvPr>
        </p:nvSpPr>
        <p:spPr>
          <a:xfrm>
            <a:off x="647658" y="3627378"/>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latin typeface="Google Sans Medium"/>
                <a:ea typeface="Google Sans Medium"/>
                <a:cs typeface="Google Sans Medium"/>
                <a:sym typeface="Google Sans Medium"/>
              </a:defRPr>
            </a:lvl1pPr>
            <a:lvl2pPr lvl="1" rtl="0">
              <a:spcBef>
                <a:spcPts val="0"/>
              </a:spcBef>
              <a:spcAft>
                <a:spcPts val="0"/>
              </a:spcAft>
              <a:buNone/>
              <a:defRPr sz="3000" b="0">
                <a:latin typeface="Google Sans Medium"/>
                <a:ea typeface="Google Sans Medium"/>
                <a:cs typeface="Google Sans Medium"/>
                <a:sym typeface="Google Sans Medium"/>
              </a:defRPr>
            </a:lvl2pPr>
            <a:lvl3pPr lvl="2" rtl="0">
              <a:spcBef>
                <a:spcPts val="0"/>
              </a:spcBef>
              <a:spcAft>
                <a:spcPts val="0"/>
              </a:spcAft>
              <a:buNone/>
              <a:defRPr sz="3000" b="0">
                <a:latin typeface="Google Sans Medium"/>
                <a:ea typeface="Google Sans Medium"/>
                <a:cs typeface="Google Sans Medium"/>
                <a:sym typeface="Google Sans Medium"/>
              </a:defRPr>
            </a:lvl3pPr>
            <a:lvl4pPr lvl="3" rtl="0">
              <a:spcBef>
                <a:spcPts val="0"/>
              </a:spcBef>
              <a:spcAft>
                <a:spcPts val="0"/>
              </a:spcAft>
              <a:buNone/>
              <a:defRPr sz="3000" b="0">
                <a:latin typeface="Google Sans Medium"/>
                <a:ea typeface="Google Sans Medium"/>
                <a:cs typeface="Google Sans Medium"/>
                <a:sym typeface="Google Sans Medium"/>
              </a:defRPr>
            </a:lvl4pPr>
            <a:lvl5pPr lvl="4" rtl="0">
              <a:spcBef>
                <a:spcPts val="0"/>
              </a:spcBef>
              <a:spcAft>
                <a:spcPts val="0"/>
              </a:spcAft>
              <a:buNone/>
              <a:defRPr sz="3000" b="0">
                <a:latin typeface="Google Sans Medium"/>
                <a:ea typeface="Google Sans Medium"/>
                <a:cs typeface="Google Sans Medium"/>
                <a:sym typeface="Google Sans Medium"/>
              </a:defRPr>
            </a:lvl5pPr>
            <a:lvl6pPr lvl="5" rtl="0">
              <a:spcBef>
                <a:spcPts val="0"/>
              </a:spcBef>
              <a:spcAft>
                <a:spcPts val="0"/>
              </a:spcAft>
              <a:buNone/>
              <a:defRPr sz="3000" b="0">
                <a:latin typeface="Google Sans Medium"/>
                <a:ea typeface="Google Sans Medium"/>
                <a:cs typeface="Google Sans Medium"/>
                <a:sym typeface="Google Sans Medium"/>
              </a:defRPr>
            </a:lvl6pPr>
            <a:lvl7pPr lvl="6" rtl="0">
              <a:spcBef>
                <a:spcPts val="0"/>
              </a:spcBef>
              <a:spcAft>
                <a:spcPts val="0"/>
              </a:spcAft>
              <a:buNone/>
              <a:defRPr sz="3000" b="0">
                <a:latin typeface="Google Sans Medium"/>
                <a:ea typeface="Google Sans Medium"/>
                <a:cs typeface="Google Sans Medium"/>
                <a:sym typeface="Google Sans Medium"/>
              </a:defRPr>
            </a:lvl7pPr>
            <a:lvl8pPr lvl="7" rtl="0">
              <a:spcBef>
                <a:spcPts val="0"/>
              </a:spcBef>
              <a:spcAft>
                <a:spcPts val="0"/>
              </a:spcAft>
              <a:buNone/>
              <a:defRPr sz="3000" b="0">
                <a:latin typeface="Google Sans Medium"/>
                <a:ea typeface="Google Sans Medium"/>
                <a:cs typeface="Google Sans Medium"/>
                <a:sym typeface="Google Sans Medium"/>
              </a:defRPr>
            </a:lvl8pPr>
            <a:lvl9pPr lvl="8" rtl="0">
              <a:spcBef>
                <a:spcPts val="0"/>
              </a:spcBef>
              <a:spcAft>
                <a:spcPts val="0"/>
              </a:spcAft>
              <a:buNone/>
              <a:defRPr sz="3000" b="0">
                <a:latin typeface="Google Sans Medium"/>
                <a:ea typeface="Google Sans Medium"/>
                <a:cs typeface="Google Sans Medium"/>
                <a:sym typeface="Google Sans Medium"/>
              </a:defRPr>
            </a:lvl9pPr>
          </a:lstStyle>
          <a:p>
            <a:endParaRPr/>
          </a:p>
        </p:txBody>
      </p:sp>
      <p:sp>
        <p:nvSpPr>
          <p:cNvPr id="483" name="Google Shape;483;p22"/>
          <p:cNvSpPr/>
          <p:nvPr/>
        </p:nvSpPr>
        <p:spPr>
          <a:xfrm flipH="1">
            <a:off x="3346500" y="5717653"/>
            <a:ext cx="4425900" cy="4340700"/>
          </a:xfrm>
          <a:prstGeom prst="round1Rect">
            <a:avLst>
              <a:gd name="adj" fmla="val 32551"/>
            </a:avLst>
          </a:prstGeom>
          <a:solidFill>
            <a:srgbClr val="FE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txBox="1"/>
          <p:nvPr/>
        </p:nvSpPr>
        <p:spPr>
          <a:xfrm>
            <a:off x="3567675" y="2963935"/>
            <a:ext cx="2575800" cy="7106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800"/>
              </a:spcAft>
              <a:buNone/>
            </a:pPr>
            <a:r>
              <a:rPr lang="en" sz="33000">
                <a:solidFill>
                  <a:schemeClr val="accent3"/>
                </a:solidFill>
                <a:latin typeface="Google Sans"/>
                <a:ea typeface="Google Sans"/>
                <a:cs typeface="Google Sans"/>
                <a:sym typeface="Google Sans"/>
              </a:rPr>
              <a:t>0</a:t>
            </a:r>
            <a:endParaRPr sz="33000">
              <a:solidFill>
                <a:schemeClr val="accent3"/>
              </a:solidFill>
              <a:latin typeface="Google Sans"/>
              <a:ea typeface="Google Sans"/>
              <a:cs typeface="Google Sans"/>
              <a:sym typeface="Google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1_Number divider - Green">
  <p:cSld name="CUSTOM_3_1_1_1_1_1_1_1_1_1_1_1_2_1_1_2_1_1_1_1_1_1">
    <p:bg>
      <p:bgPr>
        <a:solidFill>
          <a:srgbClr val="FFFFFF"/>
        </a:solidFill>
        <a:effectLst/>
      </p:bgPr>
    </p:bg>
    <p:spTree>
      <p:nvGrpSpPr>
        <p:cNvPr id="1" name="Shape 485"/>
        <p:cNvGrpSpPr/>
        <p:nvPr/>
      </p:nvGrpSpPr>
      <p:grpSpPr>
        <a:xfrm>
          <a:off x="0" y="0"/>
          <a:ext cx="0" cy="0"/>
          <a:chOff x="0" y="0"/>
          <a:chExt cx="0" cy="0"/>
        </a:xfrm>
      </p:grpSpPr>
      <p:grpSp>
        <p:nvGrpSpPr>
          <p:cNvPr id="486" name="Google Shape;486;p23"/>
          <p:cNvGrpSpPr/>
          <p:nvPr/>
        </p:nvGrpSpPr>
        <p:grpSpPr>
          <a:xfrm>
            <a:off x="519063" y="8861822"/>
            <a:ext cx="1761285" cy="604671"/>
            <a:chOff x="4876350" y="1192500"/>
            <a:chExt cx="2072100" cy="309200"/>
          </a:xfrm>
        </p:grpSpPr>
        <p:grpSp>
          <p:nvGrpSpPr>
            <p:cNvPr id="487" name="Google Shape;487;p23"/>
            <p:cNvGrpSpPr/>
            <p:nvPr/>
          </p:nvGrpSpPr>
          <p:grpSpPr>
            <a:xfrm>
              <a:off x="5256995" y="1248415"/>
              <a:ext cx="1691455" cy="197383"/>
              <a:chOff x="1925575" y="2576300"/>
              <a:chExt cx="4843800" cy="570800"/>
            </a:xfrm>
          </p:grpSpPr>
          <p:sp>
            <p:nvSpPr>
              <p:cNvPr id="488" name="Google Shape;488;p23"/>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4" name="Google Shape;504;p23"/>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505" name="Google Shape;505;p23"/>
          <p:cNvSpPr txBox="1">
            <a:spLocks noGrp="1"/>
          </p:cNvSpPr>
          <p:nvPr>
            <p:ph type="title"/>
          </p:nvPr>
        </p:nvSpPr>
        <p:spPr>
          <a:xfrm>
            <a:off x="647658" y="3627378"/>
            <a:ext cx="2872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latin typeface="Google Sans Medium"/>
                <a:ea typeface="Google Sans Medium"/>
                <a:cs typeface="Google Sans Medium"/>
                <a:sym typeface="Google Sans Medium"/>
              </a:defRPr>
            </a:lvl1pPr>
            <a:lvl2pPr lvl="1" rtl="0">
              <a:spcBef>
                <a:spcPts val="0"/>
              </a:spcBef>
              <a:spcAft>
                <a:spcPts val="0"/>
              </a:spcAft>
              <a:buNone/>
              <a:defRPr sz="3000" b="0">
                <a:latin typeface="Google Sans Medium"/>
                <a:ea typeface="Google Sans Medium"/>
                <a:cs typeface="Google Sans Medium"/>
                <a:sym typeface="Google Sans Medium"/>
              </a:defRPr>
            </a:lvl2pPr>
            <a:lvl3pPr lvl="2" rtl="0">
              <a:spcBef>
                <a:spcPts val="0"/>
              </a:spcBef>
              <a:spcAft>
                <a:spcPts val="0"/>
              </a:spcAft>
              <a:buNone/>
              <a:defRPr sz="3000" b="0">
                <a:latin typeface="Google Sans Medium"/>
                <a:ea typeface="Google Sans Medium"/>
                <a:cs typeface="Google Sans Medium"/>
                <a:sym typeface="Google Sans Medium"/>
              </a:defRPr>
            </a:lvl3pPr>
            <a:lvl4pPr lvl="3" rtl="0">
              <a:spcBef>
                <a:spcPts val="0"/>
              </a:spcBef>
              <a:spcAft>
                <a:spcPts val="0"/>
              </a:spcAft>
              <a:buNone/>
              <a:defRPr sz="3000" b="0">
                <a:latin typeface="Google Sans Medium"/>
                <a:ea typeface="Google Sans Medium"/>
                <a:cs typeface="Google Sans Medium"/>
                <a:sym typeface="Google Sans Medium"/>
              </a:defRPr>
            </a:lvl4pPr>
            <a:lvl5pPr lvl="4" rtl="0">
              <a:spcBef>
                <a:spcPts val="0"/>
              </a:spcBef>
              <a:spcAft>
                <a:spcPts val="0"/>
              </a:spcAft>
              <a:buNone/>
              <a:defRPr sz="3000" b="0">
                <a:latin typeface="Google Sans Medium"/>
                <a:ea typeface="Google Sans Medium"/>
                <a:cs typeface="Google Sans Medium"/>
                <a:sym typeface="Google Sans Medium"/>
              </a:defRPr>
            </a:lvl5pPr>
            <a:lvl6pPr lvl="5" rtl="0">
              <a:spcBef>
                <a:spcPts val="0"/>
              </a:spcBef>
              <a:spcAft>
                <a:spcPts val="0"/>
              </a:spcAft>
              <a:buNone/>
              <a:defRPr sz="3000" b="0">
                <a:latin typeface="Google Sans Medium"/>
                <a:ea typeface="Google Sans Medium"/>
                <a:cs typeface="Google Sans Medium"/>
                <a:sym typeface="Google Sans Medium"/>
              </a:defRPr>
            </a:lvl6pPr>
            <a:lvl7pPr lvl="6" rtl="0">
              <a:spcBef>
                <a:spcPts val="0"/>
              </a:spcBef>
              <a:spcAft>
                <a:spcPts val="0"/>
              </a:spcAft>
              <a:buNone/>
              <a:defRPr sz="3000" b="0">
                <a:latin typeface="Google Sans Medium"/>
                <a:ea typeface="Google Sans Medium"/>
                <a:cs typeface="Google Sans Medium"/>
                <a:sym typeface="Google Sans Medium"/>
              </a:defRPr>
            </a:lvl7pPr>
            <a:lvl8pPr lvl="7" rtl="0">
              <a:spcBef>
                <a:spcPts val="0"/>
              </a:spcBef>
              <a:spcAft>
                <a:spcPts val="0"/>
              </a:spcAft>
              <a:buNone/>
              <a:defRPr sz="3000" b="0">
                <a:latin typeface="Google Sans Medium"/>
                <a:ea typeface="Google Sans Medium"/>
                <a:cs typeface="Google Sans Medium"/>
                <a:sym typeface="Google Sans Medium"/>
              </a:defRPr>
            </a:lvl8pPr>
            <a:lvl9pPr lvl="8" rtl="0">
              <a:spcBef>
                <a:spcPts val="0"/>
              </a:spcBef>
              <a:spcAft>
                <a:spcPts val="0"/>
              </a:spcAft>
              <a:buNone/>
              <a:defRPr sz="3000" b="0">
                <a:latin typeface="Google Sans Medium"/>
                <a:ea typeface="Google Sans Medium"/>
                <a:cs typeface="Google Sans Medium"/>
                <a:sym typeface="Google Sans Medium"/>
              </a:defRPr>
            </a:lvl9pPr>
          </a:lstStyle>
          <a:p>
            <a:endParaRPr/>
          </a:p>
        </p:txBody>
      </p:sp>
      <p:sp>
        <p:nvSpPr>
          <p:cNvPr id="506" name="Google Shape;506;p23"/>
          <p:cNvSpPr/>
          <p:nvPr/>
        </p:nvSpPr>
        <p:spPr>
          <a:xfrm flipH="1">
            <a:off x="3346500" y="5717653"/>
            <a:ext cx="4425900" cy="4340700"/>
          </a:xfrm>
          <a:prstGeom prst="round1Rect">
            <a:avLst>
              <a:gd name="adj" fmla="val 32551"/>
            </a:avLst>
          </a:prstGeom>
          <a:solidFill>
            <a:srgbClr val="E6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txBox="1"/>
          <p:nvPr/>
        </p:nvSpPr>
        <p:spPr>
          <a:xfrm>
            <a:off x="3567675" y="2963935"/>
            <a:ext cx="2575800" cy="7106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800"/>
              </a:spcAft>
              <a:buNone/>
            </a:pPr>
            <a:r>
              <a:rPr lang="en" sz="33000">
                <a:solidFill>
                  <a:schemeClr val="accent4"/>
                </a:solidFill>
                <a:latin typeface="Google Sans"/>
                <a:ea typeface="Google Sans"/>
                <a:cs typeface="Google Sans"/>
                <a:sym typeface="Google Sans"/>
              </a:rPr>
              <a:t>0</a:t>
            </a:r>
            <a:endParaRPr sz="33000">
              <a:solidFill>
                <a:schemeClr val="accent4"/>
              </a:solidFill>
              <a:latin typeface="Google Sans"/>
              <a:ea typeface="Google Sans"/>
              <a:cs typeface="Google Sans"/>
              <a:sym typeface="Google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2_Blank with logo">
  <p:cSld name="CUSTOM_3_1_1_1_1_1_1_1_1_1_1_1_2_1_1_2_1_1_1_1_1_1_1">
    <p:bg>
      <p:bgPr>
        <a:solidFill>
          <a:srgbClr val="FFFFFF"/>
        </a:solidFill>
        <a:effectLst/>
      </p:bgPr>
    </p:bg>
    <p:spTree>
      <p:nvGrpSpPr>
        <p:cNvPr id="1" name="Shape 508"/>
        <p:cNvGrpSpPr/>
        <p:nvPr/>
      </p:nvGrpSpPr>
      <p:grpSpPr>
        <a:xfrm>
          <a:off x="0" y="0"/>
          <a:ext cx="0" cy="0"/>
          <a:chOff x="0" y="0"/>
          <a:chExt cx="0" cy="0"/>
        </a:xfrm>
      </p:grpSpPr>
      <p:grpSp>
        <p:nvGrpSpPr>
          <p:cNvPr id="509" name="Google Shape;509;p24"/>
          <p:cNvGrpSpPr/>
          <p:nvPr/>
        </p:nvGrpSpPr>
        <p:grpSpPr>
          <a:xfrm>
            <a:off x="519063" y="8861822"/>
            <a:ext cx="1761285" cy="604671"/>
            <a:chOff x="4876350" y="1192500"/>
            <a:chExt cx="2072100" cy="309200"/>
          </a:xfrm>
        </p:grpSpPr>
        <p:grpSp>
          <p:nvGrpSpPr>
            <p:cNvPr id="510" name="Google Shape;510;p24"/>
            <p:cNvGrpSpPr/>
            <p:nvPr/>
          </p:nvGrpSpPr>
          <p:grpSpPr>
            <a:xfrm>
              <a:off x="5256995" y="1248415"/>
              <a:ext cx="1691455" cy="197383"/>
              <a:chOff x="1925575" y="2576300"/>
              <a:chExt cx="4843800" cy="570800"/>
            </a:xfrm>
          </p:grpSpPr>
          <p:sp>
            <p:nvSpPr>
              <p:cNvPr id="511" name="Google Shape;511;p24"/>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4"/>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4"/>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4"/>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7" name="Google Shape;527;p24"/>
            <p:cNvPicPr preferRelativeResize="0"/>
            <p:nvPr/>
          </p:nvPicPr>
          <p:blipFill>
            <a:blip r:embed="rId2">
              <a:alphaModFix/>
            </a:blip>
            <a:stretch>
              <a:fillRect/>
            </a:stretch>
          </p:blipFill>
          <p:spPr>
            <a:xfrm>
              <a:off x="4876350" y="1192500"/>
              <a:ext cx="309200" cy="309200"/>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3_Blank">
  <p:cSld name="CUSTOM_4">
    <p:spTree>
      <p:nvGrpSpPr>
        <p:cNvPr id="1" name="Shape 52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4_Break Blue">
  <p:cSld name="CUSTOM_4_1">
    <p:bg>
      <p:bgPr>
        <a:solidFill>
          <a:schemeClr val="accent1"/>
        </a:solidFill>
        <a:effectLst/>
      </p:bgPr>
    </p:bg>
    <p:spTree>
      <p:nvGrpSpPr>
        <p:cNvPr id="1" name="Shape 529"/>
        <p:cNvGrpSpPr/>
        <p:nvPr/>
      </p:nvGrpSpPr>
      <p:grpSpPr>
        <a:xfrm>
          <a:off x="0" y="0"/>
          <a:ext cx="0" cy="0"/>
          <a:chOff x="0" y="0"/>
          <a:chExt cx="0" cy="0"/>
        </a:xfrm>
      </p:grpSpPr>
      <p:grpSp>
        <p:nvGrpSpPr>
          <p:cNvPr id="530" name="Google Shape;530;p26"/>
          <p:cNvGrpSpPr/>
          <p:nvPr/>
        </p:nvGrpSpPr>
        <p:grpSpPr>
          <a:xfrm>
            <a:off x="842612" y="8971318"/>
            <a:ext cx="1437737" cy="386001"/>
            <a:chOff x="991308" y="4587501"/>
            <a:chExt cx="1691455" cy="197383"/>
          </a:xfrm>
        </p:grpSpPr>
        <p:sp>
          <p:nvSpPr>
            <p:cNvPr id="531" name="Google Shape;531;p26"/>
            <p:cNvSpPr/>
            <p:nvPr/>
          </p:nvSpPr>
          <p:spPr>
            <a:xfrm>
              <a:off x="991308" y="4632378"/>
              <a:ext cx="100535" cy="110544"/>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2" name="Google Shape;532;p26"/>
            <p:cNvSpPr/>
            <p:nvPr/>
          </p:nvSpPr>
          <p:spPr>
            <a:xfrm>
              <a:off x="1106535" y="4587899"/>
              <a:ext cx="92922" cy="15172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3" name="Google Shape;533;p26"/>
            <p:cNvSpPr/>
            <p:nvPr/>
          </p:nvSpPr>
          <p:spPr>
            <a:xfrm>
              <a:off x="1220566" y="4633173"/>
              <a:ext cx="64846" cy="106446"/>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4" name="Google Shape;534;p26"/>
            <p:cNvSpPr/>
            <p:nvPr/>
          </p:nvSpPr>
          <p:spPr>
            <a:xfrm>
              <a:off x="1286740" y="4632378"/>
              <a:ext cx="107885" cy="110544"/>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5" name="Google Shape;535;p26"/>
            <p:cNvSpPr/>
            <p:nvPr/>
          </p:nvSpPr>
          <p:spPr>
            <a:xfrm>
              <a:off x="1410121" y="4632378"/>
              <a:ext cx="159488" cy="107241"/>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6" name="Google Shape;536;p26"/>
            <p:cNvSpPr/>
            <p:nvPr/>
          </p:nvSpPr>
          <p:spPr>
            <a:xfrm>
              <a:off x="1584581" y="4632378"/>
              <a:ext cx="102674" cy="110682"/>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7" name="Google Shape;537;p26"/>
            <p:cNvSpPr/>
            <p:nvPr/>
          </p:nvSpPr>
          <p:spPr>
            <a:xfrm>
              <a:off x="1750870" y="4633173"/>
              <a:ext cx="102010" cy="109748"/>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8" name="Google Shape;538;p26"/>
            <p:cNvSpPr/>
            <p:nvPr/>
          </p:nvSpPr>
          <p:spPr>
            <a:xfrm>
              <a:off x="1870384" y="4633173"/>
              <a:ext cx="92250" cy="106446"/>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9" name="Google Shape;539;p26"/>
            <p:cNvSpPr/>
            <p:nvPr/>
          </p:nvSpPr>
          <p:spPr>
            <a:xfrm>
              <a:off x="1973450" y="4605111"/>
              <a:ext cx="67518" cy="136228"/>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0" name="Google Shape;540;p26"/>
            <p:cNvSpPr/>
            <p:nvPr/>
          </p:nvSpPr>
          <p:spPr>
            <a:xfrm>
              <a:off x="2048310" y="4633173"/>
              <a:ext cx="102010" cy="109748"/>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1" name="Google Shape;541;p26"/>
            <p:cNvSpPr/>
            <p:nvPr/>
          </p:nvSpPr>
          <p:spPr>
            <a:xfrm>
              <a:off x="2167955" y="4634236"/>
              <a:ext cx="64305" cy="105383"/>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2" name="Google Shape;542;p26"/>
            <p:cNvSpPr/>
            <p:nvPr/>
          </p:nvSpPr>
          <p:spPr>
            <a:xfrm>
              <a:off x="2244150" y="4633173"/>
              <a:ext cx="104411" cy="151711"/>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3" name="Google Shape;543;p26"/>
            <p:cNvSpPr/>
            <p:nvPr/>
          </p:nvSpPr>
          <p:spPr>
            <a:xfrm>
              <a:off x="2365270" y="4634236"/>
              <a:ext cx="64305" cy="105383"/>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4" name="Google Shape;544;p26"/>
            <p:cNvSpPr/>
            <p:nvPr/>
          </p:nvSpPr>
          <p:spPr>
            <a:xfrm>
              <a:off x="2440130" y="4587501"/>
              <a:ext cx="27412" cy="152117"/>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5" name="Google Shape;545;p26"/>
            <p:cNvSpPr/>
            <p:nvPr/>
          </p:nvSpPr>
          <p:spPr>
            <a:xfrm>
              <a:off x="2482235" y="4633173"/>
              <a:ext cx="86497" cy="109748"/>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6" name="Google Shape;546;p26"/>
            <p:cNvSpPr/>
            <p:nvPr/>
          </p:nvSpPr>
          <p:spPr>
            <a:xfrm>
              <a:off x="2580893" y="4633173"/>
              <a:ext cx="101870" cy="109748"/>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47" name="Google Shape;547;p26"/>
          <p:cNvGrpSpPr/>
          <p:nvPr/>
        </p:nvGrpSpPr>
        <p:grpSpPr>
          <a:xfrm>
            <a:off x="516214" y="8871002"/>
            <a:ext cx="258689" cy="580403"/>
            <a:chOff x="212525" y="2345600"/>
            <a:chExt cx="1041000" cy="1015400"/>
          </a:xfrm>
        </p:grpSpPr>
        <p:sp>
          <p:nvSpPr>
            <p:cNvPr id="548" name="Google Shape;548;p26"/>
            <p:cNvSpPr/>
            <p:nvPr/>
          </p:nvSpPr>
          <p:spPr>
            <a:xfrm>
              <a:off x="547325" y="2668625"/>
              <a:ext cx="396975" cy="369350"/>
            </a:xfrm>
            <a:custGeom>
              <a:avLst/>
              <a:gdLst/>
              <a:ahLst/>
              <a:cxnLst/>
              <a:rect l="l" t="t" r="r" b="b"/>
              <a:pathLst>
                <a:path w="15879" h="14774" extrusionOk="0">
                  <a:moveTo>
                    <a:pt x="7944" y="1"/>
                  </a:moveTo>
                  <a:cubicBezTo>
                    <a:pt x="7553" y="1"/>
                    <a:pt x="7157" y="32"/>
                    <a:pt x="6759" y="96"/>
                  </a:cubicBezTo>
                  <a:cubicBezTo>
                    <a:pt x="2727" y="754"/>
                    <a:pt x="1" y="4546"/>
                    <a:pt x="648" y="8568"/>
                  </a:cubicBezTo>
                  <a:cubicBezTo>
                    <a:pt x="1241" y="12193"/>
                    <a:pt x="4380" y="14774"/>
                    <a:pt x="7939" y="14774"/>
                  </a:cubicBezTo>
                  <a:cubicBezTo>
                    <a:pt x="8329" y="14774"/>
                    <a:pt x="8723" y="14743"/>
                    <a:pt x="9120" y="14679"/>
                  </a:cubicBezTo>
                  <a:cubicBezTo>
                    <a:pt x="13152" y="14021"/>
                    <a:pt x="15879" y="10229"/>
                    <a:pt x="15231" y="6207"/>
                  </a:cubicBezTo>
                  <a:cubicBezTo>
                    <a:pt x="14638" y="2574"/>
                    <a:pt x="11501" y="1"/>
                    <a:pt x="7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719425" y="2668925"/>
              <a:ext cx="534100" cy="692075"/>
            </a:xfrm>
            <a:custGeom>
              <a:avLst/>
              <a:gdLst/>
              <a:ahLst/>
              <a:cxnLst/>
              <a:rect l="l" t="t" r="r" b="b"/>
              <a:pathLst>
                <a:path w="21364" h="27683" extrusionOk="0">
                  <a:moveTo>
                    <a:pt x="6592" y="0"/>
                  </a:moveTo>
                  <a:cubicBezTo>
                    <a:pt x="10332" y="2800"/>
                    <a:pt x="11387" y="7950"/>
                    <a:pt x="9047" y="11993"/>
                  </a:cubicBezTo>
                  <a:lnTo>
                    <a:pt x="1" y="27662"/>
                  </a:lnTo>
                  <a:cubicBezTo>
                    <a:pt x="356" y="27672"/>
                    <a:pt x="701" y="27683"/>
                    <a:pt x="1045" y="27683"/>
                  </a:cubicBezTo>
                  <a:cubicBezTo>
                    <a:pt x="1052" y="27683"/>
                    <a:pt x="1058" y="27683"/>
                    <a:pt x="1065" y="27683"/>
                  </a:cubicBezTo>
                  <a:cubicBezTo>
                    <a:pt x="12275" y="27683"/>
                    <a:pt x="21363" y="18588"/>
                    <a:pt x="21363" y="7375"/>
                  </a:cubicBezTo>
                  <a:cubicBezTo>
                    <a:pt x="21363" y="4847"/>
                    <a:pt x="20893" y="2351"/>
                    <a:pt x="19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212525" y="2577000"/>
              <a:ext cx="623675" cy="778250"/>
            </a:xfrm>
            <a:custGeom>
              <a:avLst/>
              <a:gdLst/>
              <a:ahLst/>
              <a:cxnLst/>
              <a:rect l="l" t="t" r="r" b="b"/>
              <a:pathLst>
                <a:path w="24947" h="31130" extrusionOk="0">
                  <a:moveTo>
                    <a:pt x="4294" y="0"/>
                  </a:moveTo>
                  <a:lnTo>
                    <a:pt x="4241" y="73"/>
                  </a:lnTo>
                  <a:lnTo>
                    <a:pt x="4241" y="84"/>
                  </a:lnTo>
                  <a:cubicBezTo>
                    <a:pt x="533" y="5861"/>
                    <a:pt x="0" y="13142"/>
                    <a:pt x="2821" y="19409"/>
                  </a:cubicBezTo>
                  <a:cubicBezTo>
                    <a:pt x="5652" y="25677"/>
                    <a:pt x="11460" y="30085"/>
                    <a:pt x="18261" y="31130"/>
                  </a:cubicBezTo>
                  <a:lnTo>
                    <a:pt x="24946" y="19545"/>
                  </a:lnTo>
                  <a:lnTo>
                    <a:pt x="24946" y="19545"/>
                  </a:lnTo>
                  <a:cubicBezTo>
                    <a:pt x="23808" y="20026"/>
                    <a:pt x="22575" y="20287"/>
                    <a:pt x="21332" y="20287"/>
                  </a:cubicBezTo>
                  <a:cubicBezTo>
                    <a:pt x="18031" y="20287"/>
                    <a:pt x="14980" y="18521"/>
                    <a:pt x="13340" y="15670"/>
                  </a:cubicBezTo>
                  <a:lnTo>
                    <a:pt x="42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349375" y="2345600"/>
              <a:ext cx="848775" cy="480050"/>
            </a:xfrm>
            <a:custGeom>
              <a:avLst/>
              <a:gdLst/>
              <a:ahLst/>
              <a:cxnLst/>
              <a:rect l="l" t="t" r="r" b="b"/>
              <a:pathLst>
                <a:path w="33951" h="19202" extrusionOk="0">
                  <a:moveTo>
                    <a:pt x="15855" y="0"/>
                  </a:moveTo>
                  <a:cubicBezTo>
                    <a:pt x="9731" y="0"/>
                    <a:pt x="3881" y="2777"/>
                    <a:pt x="0" y="7616"/>
                  </a:cubicBezTo>
                  <a:lnTo>
                    <a:pt x="6696" y="19201"/>
                  </a:lnTo>
                  <a:cubicBezTo>
                    <a:pt x="7250" y="14563"/>
                    <a:pt x="11188" y="11074"/>
                    <a:pt x="15858" y="11074"/>
                  </a:cubicBezTo>
                  <a:lnTo>
                    <a:pt x="33951" y="11074"/>
                  </a:lnTo>
                  <a:cubicBezTo>
                    <a:pt x="30817" y="4932"/>
                    <a:pt x="24779" y="805"/>
                    <a:pt x="17916" y="105"/>
                  </a:cubicBezTo>
                  <a:cubicBezTo>
                    <a:pt x="17227" y="35"/>
                    <a:pt x="16539" y="0"/>
                    <a:pt x="15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6"/>
          <p:cNvSpPr txBox="1">
            <a:spLocks noGrp="1"/>
          </p:cNvSpPr>
          <p:nvPr>
            <p:ph type="title"/>
          </p:nvPr>
        </p:nvSpPr>
        <p:spPr>
          <a:xfrm>
            <a:off x="647658" y="3595142"/>
            <a:ext cx="4318200" cy="28119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5_Break Red">
  <p:cSld name="CUSTOM_4_1_1">
    <p:bg>
      <p:bgPr>
        <a:solidFill>
          <a:schemeClr val="accent2"/>
        </a:solidFill>
        <a:effectLst/>
      </p:bgPr>
    </p:bg>
    <p:spTree>
      <p:nvGrpSpPr>
        <p:cNvPr id="1" name="Shape 553"/>
        <p:cNvGrpSpPr/>
        <p:nvPr/>
      </p:nvGrpSpPr>
      <p:grpSpPr>
        <a:xfrm>
          <a:off x="0" y="0"/>
          <a:ext cx="0" cy="0"/>
          <a:chOff x="0" y="0"/>
          <a:chExt cx="0" cy="0"/>
        </a:xfrm>
      </p:grpSpPr>
      <p:grpSp>
        <p:nvGrpSpPr>
          <p:cNvPr id="554" name="Google Shape;554;p27"/>
          <p:cNvGrpSpPr/>
          <p:nvPr/>
        </p:nvGrpSpPr>
        <p:grpSpPr>
          <a:xfrm>
            <a:off x="842612" y="8971318"/>
            <a:ext cx="1437737" cy="386001"/>
            <a:chOff x="991308" y="4587501"/>
            <a:chExt cx="1691455" cy="197383"/>
          </a:xfrm>
        </p:grpSpPr>
        <p:sp>
          <p:nvSpPr>
            <p:cNvPr id="555" name="Google Shape;555;p27"/>
            <p:cNvSpPr/>
            <p:nvPr/>
          </p:nvSpPr>
          <p:spPr>
            <a:xfrm>
              <a:off x="991308" y="4632378"/>
              <a:ext cx="100535" cy="110544"/>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6" name="Google Shape;556;p27"/>
            <p:cNvSpPr/>
            <p:nvPr/>
          </p:nvSpPr>
          <p:spPr>
            <a:xfrm>
              <a:off x="1106535" y="4587899"/>
              <a:ext cx="92922" cy="15172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7" name="Google Shape;557;p27"/>
            <p:cNvSpPr/>
            <p:nvPr/>
          </p:nvSpPr>
          <p:spPr>
            <a:xfrm>
              <a:off x="1220566" y="4633173"/>
              <a:ext cx="64846" cy="106446"/>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8" name="Google Shape;558;p27"/>
            <p:cNvSpPr/>
            <p:nvPr/>
          </p:nvSpPr>
          <p:spPr>
            <a:xfrm>
              <a:off x="1286740" y="4632378"/>
              <a:ext cx="107885" cy="110544"/>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9" name="Google Shape;559;p27"/>
            <p:cNvSpPr/>
            <p:nvPr/>
          </p:nvSpPr>
          <p:spPr>
            <a:xfrm>
              <a:off x="1410121" y="4632378"/>
              <a:ext cx="159488" cy="107241"/>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0" name="Google Shape;560;p27"/>
            <p:cNvSpPr/>
            <p:nvPr/>
          </p:nvSpPr>
          <p:spPr>
            <a:xfrm>
              <a:off x="1584581" y="4632378"/>
              <a:ext cx="102674" cy="110682"/>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1" name="Google Shape;561;p27"/>
            <p:cNvSpPr/>
            <p:nvPr/>
          </p:nvSpPr>
          <p:spPr>
            <a:xfrm>
              <a:off x="1750870" y="4633173"/>
              <a:ext cx="102010" cy="109748"/>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2" name="Google Shape;562;p27"/>
            <p:cNvSpPr/>
            <p:nvPr/>
          </p:nvSpPr>
          <p:spPr>
            <a:xfrm>
              <a:off x="1870384" y="4633173"/>
              <a:ext cx="92250" cy="106446"/>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3" name="Google Shape;563;p27"/>
            <p:cNvSpPr/>
            <p:nvPr/>
          </p:nvSpPr>
          <p:spPr>
            <a:xfrm>
              <a:off x="1973450" y="4605111"/>
              <a:ext cx="67518" cy="136228"/>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4" name="Google Shape;564;p27"/>
            <p:cNvSpPr/>
            <p:nvPr/>
          </p:nvSpPr>
          <p:spPr>
            <a:xfrm>
              <a:off x="2048310" y="4633173"/>
              <a:ext cx="102010" cy="109748"/>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5" name="Google Shape;565;p27"/>
            <p:cNvSpPr/>
            <p:nvPr/>
          </p:nvSpPr>
          <p:spPr>
            <a:xfrm>
              <a:off x="2167955" y="4634236"/>
              <a:ext cx="64305" cy="105383"/>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6" name="Google Shape;566;p27"/>
            <p:cNvSpPr/>
            <p:nvPr/>
          </p:nvSpPr>
          <p:spPr>
            <a:xfrm>
              <a:off x="2244150" y="4633173"/>
              <a:ext cx="104411" cy="151711"/>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7" name="Google Shape;567;p27"/>
            <p:cNvSpPr/>
            <p:nvPr/>
          </p:nvSpPr>
          <p:spPr>
            <a:xfrm>
              <a:off x="2365270" y="4634236"/>
              <a:ext cx="64305" cy="105383"/>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8" name="Google Shape;568;p27"/>
            <p:cNvSpPr/>
            <p:nvPr/>
          </p:nvSpPr>
          <p:spPr>
            <a:xfrm>
              <a:off x="2440130" y="4587501"/>
              <a:ext cx="27412" cy="152117"/>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9" name="Google Shape;569;p27"/>
            <p:cNvSpPr/>
            <p:nvPr/>
          </p:nvSpPr>
          <p:spPr>
            <a:xfrm>
              <a:off x="2482235" y="4633173"/>
              <a:ext cx="86497" cy="109748"/>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0" name="Google Shape;570;p27"/>
            <p:cNvSpPr/>
            <p:nvPr/>
          </p:nvSpPr>
          <p:spPr>
            <a:xfrm>
              <a:off x="2580893" y="4633173"/>
              <a:ext cx="101870" cy="109748"/>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71" name="Google Shape;571;p27"/>
          <p:cNvGrpSpPr/>
          <p:nvPr/>
        </p:nvGrpSpPr>
        <p:grpSpPr>
          <a:xfrm>
            <a:off x="516214" y="8871002"/>
            <a:ext cx="258689" cy="580403"/>
            <a:chOff x="212525" y="2345600"/>
            <a:chExt cx="1041000" cy="1015400"/>
          </a:xfrm>
        </p:grpSpPr>
        <p:sp>
          <p:nvSpPr>
            <p:cNvPr id="572" name="Google Shape;572;p27"/>
            <p:cNvSpPr/>
            <p:nvPr/>
          </p:nvSpPr>
          <p:spPr>
            <a:xfrm>
              <a:off x="547325" y="2668625"/>
              <a:ext cx="396975" cy="369350"/>
            </a:xfrm>
            <a:custGeom>
              <a:avLst/>
              <a:gdLst/>
              <a:ahLst/>
              <a:cxnLst/>
              <a:rect l="l" t="t" r="r" b="b"/>
              <a:pathLst>
                <a:path w="15879" h="14774" extrusionOk="0">
                  <a:moveTo>
                    <a:pt x="7944" y="1"/>
                  </a:moveTo>
                  <a:cubicBezTo>
                    <a:pt x="7553" y="1"/>
                    <a:pt x="7157" y="32"/>
                    <a:pt x="6759" y="96"/>
                  </a:cubicBezTo>
                  <a:cubicBezTo>
                    <a:pt x="2727" y="754"/>
                    <a:pt x="1" y="4546"/>
                    <a:pt x="648" y="8568"/>
                  </a:cubicBezTo>
                  <a:cubicBezTo>
                    <a:pt x="1241" y="12193"/>
                    <a:pt x="4380" y="14774"/>
                    <a:pt x="7939" y="14774"/>
                  </a:cubicBezTo>
                  <a:cubicBezTo>
                    <a:pt x="8329" y="14774"/>
                    <a:pt x="8723" y="14743"/>
                    <a:pt x="9120" y="14679"/>
                  </a:cubicBezTo>
                  <a:cubicBezTo>
                    <a:pt x="13152" y="14021"/>
                    <a:pt x="15879" y="10229"/>
                    <a:pt x="15231" y="6207"/>
                  </a:cubicBezTo>
                  <a:cubicBezTo>
                    <a:pt x="14638" y="2574"/>
                    <a:pt x="11501" y="1"/>
                    <a:pt x="7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719425" y="2668925"/>
              <a:ext cx="534100" cy="692075"/>
            </a:xfrm>
            <a:custGeom>
              <a:avLst/>
              <a:gdLst/>
              <a:ahLst/>
              <a:cxnLst/>
              <a:rect l="l" t="t" r="r" b="b"/>
              <a:pathLst>
                <a:path w="21364" h="27683" extrusionOk="0">
                  <a:moveTo>
                    <a:pt x="6592" y="0"/>
                  </a:moveTo>
                  <a:cubicBezTo>
                    <a:pt x="10332" y="2800"/>
                    <a:pt x="11387" y="7950"/>
                    <a:pt x="9047" y="11993"/>
                  </a:cubicBezTo>
                  <a:lnTo>
                    <a:pt x="1" y="27662"/>
                  </a:lnTo>
                  <a:cubicBezTo>
                    <a:pt x="356" y="27672"/>
                    <a:pt x="701" y="27683"/>
                    <a:pt x="1045" y="27683"/>
                  </a:cubicBezTo>
                  <a:cubicBezTo>
                    <a:pt x="1052" y="27683"/>
                    <a:pt x="1058" y="27683"/>
                    <a:pt x="1065" y="27683"/>
                  </a:cubicBezTo>
                  <a:cubicBezTo>
                    <a:pt x="12275" y="27683"/>
                    <a:pt x="21363" y="18588"/>
                    <a:pt x="21363" y="7375"/>
                  </a:cubicBezTo>
                  <a:cubicBezTo>
                    <a:pt x="21363" y="4847"/>
                    <a:pt x="20893" y="2351"/>
                    <a:pt x="19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212525" y="2577000"/>
              <a:ext cx="623675" cy="778250"/>
            </a:xfrm>
            <a:custGeom>
              <a:avLst/>
              <a:gdLst/>
              <a:ahLst/>
              <a:cxnLst/>
              <a:rect l="l" t="t" r="r" b="b"/>
              <a:pathLst>
                <a:path w="24947" h="31130" extrusionOk="0">
                  <a:moveTo>
                    <a:pt x="4294" y="0"/>
                  </a:moveTo>
                  <a:lnTo>
                    <a:pt x="4241" y="73"/>
                  </a:lnTo>
                  <a:lnTo>
                    <a:pt x="4241" y="84"/>
                  </a:lnTo>
                  <a:cubicBezTo>
                    <a:pt x="533" y="5861"/>
                    <a:pt x="0" y="13142"/>
                    <a:pt x="2821" y="19409"/>
                  </a:cubicBezTo>
                  <a:cubicBezTo>
                    <a:pt x="5652" y="25677"/>
                    <a:pt x="11460" y="30085"/>
                    <a:pt x="18261" y="31130"/>
                  </a:cubicBezTo>
                  <a:lnTo>
                    <a:pt x="24946" y="19545"/>
                  </a:lnTo>
                  <a:lnTo>
                    <a:pt x="24946" y="19545"/>
                  </a:lnTo>
                  <a:cubicBezTo>
                    <a:pt x="23808" y="20026"/>
                    <a:pt x="22575" y="20287"/>
                    <a:pt x="21332" y="20287"/>
                  </a:cubicBezTo>
                  <a:cubicBezTo>
                    <a:pt x="18031" y="20287"/>
                    <a:pt x="14980" y="18521"/>
                    <a:pt x="13340" y="15670"/>
                  </a:cubicBezTo>
                  <a:lnTo>
                    <a:pt x="42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349375" y="2345600"/>
              <a:ext cx="848775" cy="480050"/>
            </a:xfrm>
            <a:custGeom>
              <a:avLst/>
              <a:gdLst/>
              <a:ahLst/>
              <a:cxnLst/>
              <a:rect l="l" t="t" r="r" b="b"/>
              <a:pathLst>
                <a:path w="33951" h="19202" extrusionOk="0">
                  <a:moveTo>
                    <a:pt x="15855" y="0"/>
                  </a:moveTo>
                  <a:cubicBezTo>
                    <a:pt x="9731" y="0"/>
                    <a:pt x="3881" y="2777"/>
                    <a:pt x="0" y="7616"/>
                  </a:cubicBezTo>
                  <a:lnTo>
                    <a:pt x="6696" y="19201"/>
                  </a:lnTo>
                  <a:cubicBezTo>
                    <a:pt x="7250" y="14563"/>
                    <a:pt x="11188" y="11074"/>
                    <a:pt x="15858" y="11074"/>
                  </a:cubicBezTo>
                  <a:lnTo>
                    <a:pt x="33951" y="11074"/>
                  </a:lnTo>
                  <a:cubicBezTo>
                    <a:pt x="30817" y="4932"/>
                    <a:pt x="24779" y="805"/>
                    <a:pt x="17916" y="105"/>
                  </a:cubicBezTo>
                  <a:cubicBezTo>
                    <a:pt x="17227" y="35"/>
                    <a:pt x="16539" y="0"/>
                    <a:pt x="15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27"/>
          <p:cNvSpPr txBox="1">
            <a:spLocks noGrp="1"/>
          </p:cNvSpPr>
          <p:nvPr>
            <p:ph type="title"/>
          </p:nvPr>
        </p:nvSpPr>
        <p:spPr>
          <a:xfrm>
            <a:off x="647658" y="3595142"/>
            <a:ext cx="4318200" cy="28119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Break Yellow">
  <p:cSld name="CUSTOM_4_1_1_1">
    <p:bg>
      <p:bgPr>
        <a:solidFill>
          <a:schemeClr val="accent3"/>
        </a:solidFill>
        <a:effectLst/>
      </p:bgPr>
    </p:bg>
    <p:spTree>
      <p:nvGrpSpPr>
        <p:cNvPr id="1" name="Shape 577"/>
        <p:cNvGrpSpPr/>
        <p:nvPr/>
      </p:nvGrpSpPr>
      <p:grpSpPr>
        <a:xfrm>
          <a:off x="0" y="0"/>
          <a:ext cx="0" cy="0"/>
          <a:chOff x="0" y="0"/>
          <a:chExt cx="0" cy="0"/>
        </a:xfrm>
      </p:grpSpPr>
      <p:grpSp>
        <p:nvGrpSpPr>
          <p:cNvPr id="578" name="Google Shape;578;p28"/>
          <p:cNvGrpSpPr/>
          <p:nvPr/>
        </p:nvGrpSpPr>
        <p:grpSpPr>
          <a:xfrm>
            <a:off x="842612" y="8971318"/>
            <a:ext cx="1437737" cy="386001"/>
            <a:chOff x="991308" y="4587501"/>
            <a:chExt cx="1691455" cy="197383"/>
          </a:xfrm>
        </p:grpSpPr>
        <p:sp>
          <p:nvSpPr>
            <p:cNvPr id="579" name="Google Shape;579;p28"/>
            <p:cNvSpPr/>
            <p:nvPr/>
          </p:nvSpPr>
          <p:spPr>
            <a:xfrm>
              <a:off x="991308" y="4632378"/>
              <a:ext cx="100535" cy="110544"/>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0" name="Google Shape;580;p28"/>
            <p:cNvSpPr/>
            <p:nvPr/>
          </p:nvSpPr>
          <p:spPr>
            <a:xfrm>
              <a:off x="1106535" y="4587899"/>
              <a:ext cx="92922" cy="15172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1" name="Google Shape;581;p28"/>
            <p:cNvSpPr/>
            <p:nvPr/>
          </p:nvSpPr>
          <p:spPr>
            <a:xfrm>
              <a:off x="1220566" y="4633173"/>
              <a:ext cx="64846" cy="106446"/>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2" name="Google Shape;582;p28"/>
            <p:cNvSpPr/>
            <p:nvPr/>
          </p:nvSpPr>
          <p:spPr>
            <a:xfrm>
              <a:off x="1286740" y="4632378"/>
              <a:ext cx="107885" cy="110544"/>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3" name="Google Shape;583;p28"/>
            <p:cNvSpPr/>
            <p:nvPr/>
          </p:nvSpPr>
          <p:spPr>
            <a:xfrm>
              <a:off x="1410121" y="4632378"/>
              <a:ext cx="159488" cy="107241"/>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4" name="Google Shape;584;p28"/>
            <p:cNvSpPr/>
            <p:nvPr/>
          </p:nvSpPr>
          <p:spPr>
            <a:xfrm>
              <a:off x="1584581" y="4632378"/>
              <a:ext cx="102674" cy="110682"/>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5" name="Google Shape;585;p28"/>
            <p:cNvSpPr/>
            <p:nvPr/>
          </p:nvSpPr>
          <p:spPr>
            <a:xfrm>
              <a:off x="1750870" y="4633173"/>
              <a:ext cx="102010" cy="109748"/>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6" name="Google Shape;586;p28"/>
            <p:cNvSpPr/>
            <p:nvPr/>
          </p:nvSpPr>
          <p:spPr>
            <a:xfrm>
              <a:off x="1870384" y="4633173"/>
              <a:ext cx="92250" cy="106446"/>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7" name="Google Shape;587;p28"/>
            <p:cNvSpPr/>
            <p:nvPr/>
          </p:nvSpPr>
          <p:spPr>
            <a:xfrm>
              <a:off x="1973450" y="4605111"/>
              <a:ext cx="67518" cy="136228"/>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8" name="Google Shape;588;p28"/>
            <p:cNvSpPr/>
            <p:nvPr/>
          </p:nvSpPr>
          <p:spPr>
            <a:xfrm>
              <a:off x="2048310" y="4633173"/>
              <a:ext cx="102010" cy="109748"/>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9" name="Google Shape;589;p28"/>
            <p:cNvSpPr/>
            <p:nvPr/>
          </p:nvSpPr>
          <p:spPr>
            <a:xfrm>
              <a:off x="2167955" y="4634236"/>
              <a:ext cx="64305" cy="105383"/>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0" name="Google Shape;590;p28"/>
            <p:cNvSpPr/>
            <p:nvPr/>
          </p:nvSpPr>
          <p:spPr>
            <a:xfrm>
              <a:off x="2244150" y="4633173"/>
              <a:ext cx="104411" cy="151711"/>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1" name="Google Shape;591;p28"/>
            <p:cNvSpPr/>
            <p:nvPr/>
          </p:nvSpPr>
          <p:spPr>
            <a:xfrm>
              <a:off x="2365270" y="4634236"/>
              <a:ext cx="64305" cy="105383"/>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2" name="Google Shape;592;p28"/>
            <p:cNvSpPr/>
            <p:nvPr/>
          </p:nvSpPr>
          <p:spPr>
            <a:xfrm>
              <a:off x="2440130" y="4587501"/>
              <a:ext cx="27412" cy="152117"/>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3" name="Google Shape;593;p28"/>
            <p:cNvSpPr/>
            <p:nvPr/>
          </p:nvSpPr>
          <p:spPr>
            <a:xfrm>
              <a:off x="2482235" y="4633173"/>
              <a:ext cx="86497" cy="109748"/>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4" name="Google Shape;594;p28"/>
            <p:cNvSpPr/>
            <p:nvPr/>
          </p:nvSpPr>
          <p:spPr>
            <a:xfrm>
              <a:off x="2580893" y="4633173"/>
              <a:ext cx="101870" cy="109748"/>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95" name="Google Shape;595;p28"/>
          <p:cNvGrpSpPr/>
          <p:nvPr/>
        </p:nvGrpSpPr>
        <p:grpSpPr>
          <a:xfrm>
            <a:off x="516214" y="8871002"/>
            <a:ext cx="258689" cy="580403"/>
            <a:chOff x="212525" y="2345600"/>
            <a:chExt cx="1041000" cy="1015400"/>
          </a:xfrm>
        </p:grpSpPr>
        <p:sp>
          <p:nvSpPr>
            <p:cNvPr id="596" name="Google Shape;596;p28"/>
            <p:cNvSpPr/>
            <p:nvPr/>
          </p:nvSpPr>
          <p:spPr>
            <a:xfrm>
              <a:off x="547325" y="2668625"/>
              <a:ext cx="396975" cy="369350"/>
            </a:xfrm>
            <a:custGeom>
              <a:avLst/>
              <a:gdLst/>
              <a:ahLst/>
              <a:cxnLst/>
              <a:rect l="l" t="t" r="r" b="b"/>
              <a:pathLst>
                <a:path w="15879" h="14774" extrusionOk="0">
                  <a:moveTo>
                    <a:pt x="7944" y="1"/>
                  </a:moveTo>
                  <a:cubicBezTo>
                    <a:pt x="7553" y="1"/>
                    <a:pt x="7157" y="32"/>
                    <a:pt x="6759" y="96"/>
                  </a:cubicBezTo>
                  <a:cubicBezTo>
                    <a:pt x="2727" y="754"/>
                    <a:pt x="1" y="4546"/>
                    <a:pt x="648" y="8568"/>
                  </a:cubicBezTo>
                  <a:cubicBezTo>
                    <a:pt x="1241" y="12193"/>
                    <a:pt x="4380" y="14774"/>
                    <a:pt x="7939" y="14774"/>
                  </a:cubicBezTo>
                  <a:cubicBezTo>
                    <a:pt x="8329" y="14774"/>
                    <a:pt x="8723" y="14743"/>
                    <a:pt x="9120" y="14679"/>
                  </a:cubicBezTo>
                  <a:cubicBezTo>
                    <a:pt x="13152" y="14021"/>
                    <a:pt x="15879" y="10229"/>
                    <a:pt x="15231" y="6207"/>
                  </a:cubicBezTo>
                  <a:cubicBezTo>
                    <a:pt x="14638" y="2574"/>
                    <a:pt x="11501" y="1"/>
                    <a:pt x="7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719425" y="2668925"/>
              <a:ext cx="534100" cy="692075"/>
            </a:xfrm>
            <a:custGeom>
              <a:avLst/>
              <a:gdLst/>
              <a:ahLst/>
              <a:cxnLst/>
              <a:rect l="l" t="t" r="r" b="b"/>
              <a:pathLst>
                <a:path w="21364" h="27683" extrusionOk="0">
                  <a:moveTo>
                    <a:pt x="6592" y="0"/>
                  </a:moveTo>
                  <a:cubicBezTo>
                    <a:pt x="10332" y="2800"/>
                    <a:pt x="11387" y="7950"/>
                    <a:pt x="9047" y="11993"/>
                  </a:cubicBezTo>
                  <a:lnTo>
                    <a:pt x="1" y="27662"/>
                  </a:lnTo>
                  <a:cubicBezTo>
                    <a:pt x="356" y="27672"/>
                    <a:pt x="701" y="27683"/>
                    <a:pt x="1045" y="27683"/>
                  </a:cubicBezTo>
                  <a:cubicBezTo>
                    <a:pt x="1052" y="27683"/>
                    <a:pt x="1058" y="27683"/>
                    <a:pt x="1065" y="27683"/>
                  </a:cubicBezTo>
                  <a:cubicBezTo>
                    <a:pt x="12275" y="27683"/>
                    <a:pt x="21363" y="18588"/>
                    <a:pt x="21363" y="7375"/>
                  </a:cubicBezTo>
                  <a:cubicBezTo>
                    <a:pt x="21363" y="4847"/>
                    <a:pt x="20893" y="2351"/>
                    <a:pt x="19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212525" y="2577000"/>
              <a:ext cx="623675" cy="778250"/>
            </a:xfrm>
            <a:custGeom>
              <a:avLst/>
              <a:gdLst/>
              <a:ahLst/>
              <a:cxnLst/>
              <a:rect l="l" t="t" r="r" b="b"/>
              <a:pathLst>
                <a:path w="24947" h="31130" extrusionOk="0">
                  <a:moveTo>
                    <a:pt x="4294" y="0"/>
                  </a:moveTo>
                  <a:lnTo>
                    <a:pt x="4241" y="73"/>
                  </a:lnTo>
                  <a:lnTo>
                    <a:pt x="4241" y="84"/>
                  </a:lnTo>
                  <a:cubicBezTo>
                    <a:pt x="533" y="5861"/>
                    <a:pt x="0" y="13142"/>
                    <a:pt x="2821" y="19409"/>
                  </a:cubicBezTo>
                  <a:cubicBezTo>
                    <a:pt x="5652" y="25677"/>
                    <a:pt x="11460" y="30085"/>
                    <a:pt x="18261" y="31130"/>
                  </a:cubicBezTo>
                  <a:lnTo>
                    <a:pt x="24946" y="19545"/>
                  </a:lnTo>
                  <a:lnTo>
                    <a:pt x="24946" y="19545"/>
                  </a:lnTo>
                  <a:cubicBezTo>
                    <a:pt x="23808" y="20026"/>
                    <a:pt x="22575" y="20287"/>
                    <a:pt x="21332" y="20287"/>
                  </a:cubicBezTo>
                  <a:cubicBezTo>
                    <a:pt x="18031" y="20287"/>
                    <a:pt x="14980" y="18521"/>
                    <a:pt x="13340" y="15670"/>
                  </a:cubicBezTo>
                  <a:lnTo>
                    <a:pt x="42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349375" y="2345600"/>
              <a:ext cx="848775" cy="480050"/>
            </a:xfrm>
            <a:custGeom>
              <a:avLst/>
              <a:gdLst/>
              <a:ahLst/>
              <a:cxnLst/>
              <a:rect l="l" t="t" r="r" b="b"/>
              <a:pathLst>
                <a:path w="33951" h="19202" extrusionOk="0">
                  <a:moveTo>
                    <a:pt x="15855" y="0"/>
                  </a:moveTo>
                  <a:cubicBezTo>
                    <a:pt x="9731" y="0"/>
                    <a:pt x="3881" y="2777"/>
                    <a:pt x="0" y="7616"/>
                  </a:cubicBezTo>
                  <a:lnTo>
                    <a:pt x="6696" y="19201"/>
                  </a:lnTo>
                  <a:cubicBezTo>
                    <a:pt x="7250" y="14563"/>
                    <a:pt x="11188" y="11074"/>
                    <a:pt x="15858" y="11074"/>
                  </a:cubicBezTo>
                  <a:lnTo>
                    <a:pt x="33951" y="11074"/>
                  </a:lnTo>
                  <a:cubicBezTo>
                    <a:pt x="30817" y="4932"/>
                    <a:pt x="24779" y="805"/>
                    <a:pt x="17916" y="105"/>
                  </a:cubicBezTo>
                  <a:cubicBezTo>
                    <a:pt x="17227" y="35"/>
                    <a:pt x="16539" y="0"/>
                    <a:pt x="15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 name="Google Shape;600;p28"/>
          <p:cNvSpPr txBox="1">
            <a:spLocks noGrp="1"/>
          </p:cNvSpPr>
          <p:nvPr>
            <p:ph type="title"/>
          </p:nvPr>
        </p:nvSpPr>
        <p:spPr>
          <a:xfrm>
            <a:off x="647658" y="3595142"/>
            <a:ext cx="4318200" cy="28119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7_Break Green">
  <p:cSld name="CUSTOM_4_1_1_1_1">
    <p:bg>
      <p:bgPr>
        <a:solidFill>
          <a:schemeClr val="accent4"/>
        </a:solidFill>
        <a:effectLst/>
      </p:bgPr>
    </p:bg>
    <p:spTree>
      <p:nvGrpSpPr>
        <p:cNvPr id="1" name="Shape 601"/>
        <p:cNvGrpSpPr/>
        <p:nvPr/>
      </p:nvGrpSpPr>
      <p:grpSpPr>
        <a:xfrm>
          <a:off x="0" y="0"/>
          <a:ext cx="0" cy="0"/>
          <a:chOff x="0" y="0"/>
          <a:chExt cx="0" cy="0"/>
        </a:xfrm>
      </p:grpSpPr>
      <p:grpSp>
        <p:nvGrpSpPr>
          <p:cNvPr id="602" name="Google Shape;602;p29"/>
          <p:cNvGrpSpPr/>
          <p:nvPr/>
        </p:nvGrpSpPr>
        <p:grpSpPr>
          <a:xfrm>
            <a:off x="842612" y="8971318"/>
            <a:ext cx="1437737" cy="386001"/>
            <a:chOff x="991308" y="4587501"/>
            <a:chExt cx="1691455" cy="197383"/>
          </a:xfrm>
        </p:grpSpPr>
        <p:sp>
          <p:nvSpPr>
            <p:cNvPr id="603" name="Google Shape;603;p29"/>
            <p:cNvSpPr/>
            <p:nvPr/>
          </p:nvSpPr>
          <p:spPr>
            <a:xfrm>
              <a:off x="991308" y="4632378"/>
              <a:ext cx="100535" cy="110544"/>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4" name="Google Shape;604;p29"/>
            <p:cNvSpPr/>
            <p:nvPr/>
          </p:nvSpPr>
          <p:spPr>
            <a:xfrm>
              <a:off x="1106535" y="4587899"/>
              <a:ext cx="92922" cy="15172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5" name="Google Shape;605;p29"/>
            <p:cNvSpPr/>
            <p:nvPr/>
          </p:nvSpPr>
          <p:spPr>
            <a:xfrm>
              <a:off x="1220566" y="4633173"/>
              <a:ext cx="64846" cy="106446"/>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6" name="Google Shape;606;p29"/>
            <p:cNvSpPr/>
            <p:nvPr/>
          </p:nvSpPr>
          <p:spPr>
            <a:xfrm>
              <a:off x="1286740" y="4632378"/>
              <a:ext cx="107885" cy="110544"/>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7" name="Google Shape;607;p29"/>
            <p:cNvSpPr/>
            <p:nvPr/>
          </p:nvSpPr>
          <p:spPr>
            <a:xfrm>
              <a:off x="1410121" y="4632378"/>
              <a:ext cx="159488" cy="107241"/>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8" name="Google Shape;608;p29"/>
            <p:cNvSpPr/>
            <p:nvPr/>
          </p:nvSpPr>
          <p:spPr>
            <a:xfrm>
              <a:off x="1584581" y="4632378"/>
              <a:ext cx="102674" cy="110682"/>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9" name="Google Shape;609;p29"/>
            <p:cNvSpPr/>
            <p:nvPr/>
          </p:nvSpPr>
          <p:spPr>
            <a:xfrm>
              <a:off x="1750870" y="4633173"/>
              <a:ext cx="102010" cy="109748"/>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0" name="Google Shape;610;p29"/>
            <p:cNvSpPr/>
            <p:nvPr/>
          </p:nvSpPr>
          <p:spPr>
            <a:xfrm>
              <a:off x="1870384" y="4633173"/>
              <a:ext cx="92250" cy="106446"/>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1" name="Google Shape;611;p29"/>
            <p:cNvSpPr/>
            <p:nvPr/>
          </p:nvSpPr>
          <p:spPr>
            <a:xfrm>
              <a:off x="1973450" y="4605111"/>
              <a:ext cx="67518" cy="136228"/>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2" name="Google Shape;612;p29"/>
            <p:cNvSpPr/>
            <p:nvPr/>
          </p:nvSpPr>
          <p:spPr>
            <a:xfrm>
              <a:off x="2048310" y="4633173"/>
              <a:ext cx="102010" cy="109748"/>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3" name="Google Shape;613;p29"/>
            <p:cNvSpPr/>
            <p:nvPr/>
          </p:nvSpPr>
          <p:spPr>
            <a:xfrm>
              <a:off x="2167955" y="4634236"/>
              <a:ext cx="64305" cy="105383"/>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4" name="Google Shape;614;p29"/>
            <p:cNvSpPr/>
            <p:nvPr/>
          </p:nvSpPr>
          <p:spPr>
            <a:xfrm>
              <a:off x="2244150" y="4633173"/>
              <a:ext cx="104411" cy="151711"/>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5" name="Google Shape;615;p29"/>
            <p:cNvSpPr/>
            <p:nvPr/>
          </p:nvSpPr>
          <p:spPr>
            <a:xfrm>
              <a:off x="2365270" y="4634236"/>
              <a:ext cx="64305" cy="105383"/>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6" name="Google Shape;616;p29"/>
            <p:cNvSpPr/>
            <p:nvPr/>
          </p:nvSpPr>
          <p:spPr>
            <a:xfrm>
              <a:off x="2440130" y="4587501"/>
              <a:ext cx="27412" cy="152117"/>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7" name="Google Shape;617;p29"/>
            <p:cNvSpPr/>
            <p:nvPr/>
          </p:nvSpPr>
          <p:spPr>
            <a:xfrm>
              <a:off x="2482235" y="4633173"/>
              <a:ext cx="86497" cy="109748"/>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8" name="Google Shape;618;p29"/>
            <p:cNvSpPr/>
            <p:nvPr/>
          </p:nvSpPr>
          <p:spPr>
            <a:xfrm>
              <a:off x="2580893" y="4633173"/>
              <a:ext cx="101870" cy="109748"/>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19" name="Google Shape;619;p29"/>
          <p:cNvGrpSpPr/>
          <p:nvPr/>
        </p:nvGrpSpPr>
        <p:grpSpPr>
          <a:xfrm>
            <a:off x="516214" y="8871002"/>
            <a:ext cx="258689" cy="580403"/>
            <a:chOff x="212525" y="2345600"/>
            <a:chExt cx="1041000" cy="1015400"/>
          </a:xfrm>
        </p:grpSpPr>
        <p:sp>
          <p:nvSpPr>
            <p:cNvPr id="620" name="Google Shape;620;p29"/>
            <p:cNvSpPr/>
            <p:nvPr/>
          </p:nvSpPr>
          <p:spPr>
            <a:xfrm>
              <a:off x="547325" y="2668625"/>
              <a:ext cx="396975" cy="369350"/>
            </a:xfrm>
            <a:custGeom>
              <a:avLst/>
              <a:gdLst/>
              <a:ahLst/>
              <a:cxnLst/>
              <a:rect l="l" t="t" r="r" b="b"/>
              <a:pathLst>
                <a:path w="15879" h="14774" extrusionOk="0">
                  <a:moveTo>
                    <a:pt x="7944" y="1"/>
                  </a:moveTo>
                  <a:cubicBezTo>
                    <a:pt x="7553" y="1"/>
                    <a:pt x="7157" y="32"/>
                    <a:pt x="6759" y="96"/>
                  </a:cubicBezTo>
                  <a:cubicBezTo>
                    <a:pt x="2727" y="754"/>
                    <a:pt x="1" y="4546"/>
                    <a:pt x="648" y="8568"/>
                  </a:cubicBezTo>
                  <a:cubicBezTo>
                    <a:pt x="1241" y="12193"/>
                    <a:pt x="4380" y="14774"/>
                    <a:pt x="7939" y="14774"/>
                  </a:cubicBezTo>
                  <a:cubicBezTo>
                    <a:pt x="8329" y="14774"/>
                    <a:pt x="8723" y="14743"/>
                    <a:pt x="9120" y="14679"/>
                  </a:cubicBezTo>
                  <a:cubicBezTo>
                    <a:pt x="13152" y="14021"/>
                    <a:pt x="15879" y="10229"/>
                    <a:pt x="15231" y="6207"/>
                  </a:cubicBezTo>
                  <a:cubicBezTo>
                    <a:pt x="14638" y="2574"/>
                    <a:pt x="11501" y="1"/>
                    <a:pt x="7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719425" y="2668925"/>
              <a:ext cx="534100" cy="692075"/>
            </a:xfrm>
            <a:custGeom>
              <a:avLst/>
              <a:gdLst/>
              <a:ahLst/>
              <a:cxnLst/>
              <a:rect l="l" t="t" r="r" b="b"/>
              <a:pathLst>
                <a:path w="21364" h="27683" extrusionOk="0">
                  <a:moveTo>
                    <a:pt x="6592" y="0"/>
                  </a:moveTo>
                  <a:cubicBezTo>
                    <a:pt x="10332" y="2800"/>
                    <a:pt x="11387" y="7950"/>
                    <a:pt x="9047" y="11993"/>
                  </a:cubicBezTo>
                  <a:lnTo>
                    <a:pt x="1" y="27662"/>
                  </a:lnTo>
                  <a:cubicBezTo>
                    <a:pt x="356" y="27672"/>
                    <a:pt x="701" y="27683"/>
                    <a:pt x="1045" y="27683"/>
                  </a:cubicBezTo>
                  <a:cubicBezTo>
                    <a:pt x="1052" y="27683"/>
                    <a:pt x="1058" y="27683"/>
                    <a:pt x="1065" y="27683"/>
                  </a:cubicBezTo>
                  <a:cubicBezTo>
                    <a:pt x="12275" y="27683"/>
                    <a:pt x="21363" y="18588"/>
                    <a:pt x="21363" y="7375"/>
                  </a:cubicBezTo>
                  <a:cubicBezTo>
                    <a:pt x="21363" y="4847"/>
                    <a:pt x="20893" y="2351"/>
                    <a:pt x="19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212525" y="2577000"/>
              <a:ext cx="623675" cy="778250"/>
            </a:xfrm>
            <a:custGeom>
              <a:avLst/>
              <a:gdLst/>
              <a:ahLst/>
              <a:cxnLst/>
              <a:rect l="l" t="t" r="r" b="b"/>
              <a:pathLst>
                <a:path w="24947" h="31130" extrusionOk="0">
                  <a:moveTo>
                    <a:pt x="4294" y="0"/>
                  </a:moveTo>
                  <a:lnTo>
                    <a:pt x="4241" y="73"/>
                  </a:lnTo>
                  <a:lnTo>
                    <a:pt x="4241" y="84"/>
                  </a:lnTo>
                  <a:cubicBezTo>
                    <a:pt x="533" y="5861"/>
                    <a:pt x="0" y="13142"/>
                    <a:pt x="2821" y="19409"/>
                  </a:cubicBezTo>
                  <a:cubicBezTo>
                    <a:pt x="5652" y="25677"/>
                    <a:pt x="11460" y="30085"/>
                    <a:pt x="18261" y="31130"/>
                  </a:cubicBezTo>
                  <a:lnTo>
                    <a:pt x="24946" y="19545"/>
                  </a:lnTo>
                  <a:lnTo>
                    <a:pt x="24946" y="19545"/>
                  </a:lnTo>
                  <a:cubicBezTo>
                    <a:pt x="23808" y="20026"/>
                    <a:pt x="22575" y="20287"/>
                    <a:pt x="21332" y="20287"/>
                  </a:cubicBezTo>
                  <a:cubicBezTo>
                    <a:pt x="18031" y="20287"/>
                    <a:pt x="14980" y="18521"/>
                    <a:pt x="13340" y="15670"/>
                  </a:cubicBezTo>
                  <a:lnTo>
                    <a:pt x="42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a:off x="349375" y="2345600"/>
              <a:ext cx="848775" cy="480050"/>
            </a:xfrm>
            <a:custGeom>
              <a:avLst/>
              <a:gdLst/>
              <a:ahLst/>
              <a:cxnLst/>
              <a:rect l="l" t="t" r="r" b="b"/>
              <a:pathLst>
                <a:path w="33951" h="19202" extrusionOk="0">
                  <a:moveTo>
                    <a:pt x="15855" y="0"/>
                  </a:moveTo>
                  <a:cubicBezTo>
                    <a:pt x="9731" y="0"/>
                    <a:pt x="3881" y="2777"/>
                    <a:pt x="0" y="7616"/>
                  </a:cubicBezTo>
                  <a:lnTo>
                    <a:pt x="6696" y="19201"/>
                  </a:lnTo>
                  <a:cubicBezTo>
                    <a:pt x="7250" y="14563"/>
                    <a:pt x="11188" y="11074"/>
                    <a:pt x="15858" y="11074"/>
                  </a:cubicBezTo>
                  <a:lnTo>
                    <a:pt x="33951" y="11074"/>
                  </a:lnTo>
                  <a:cubicBezTo>
                    <a:pt x="30817" y="4932"/>
                    <a:pt x="24779" y="805"/>
                    <a:pt x="17916" y="105"/>
                  </a:cubicBezTo>
                  <a:cubicBezTo>
                    <a:pt x="17227" y="35"/>
                    <a:pt x="16539" y="0"/>
                    <a:pt x="15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29"/>
          <p:cNvSpPr txBox="1">
            <a:spLocks noGrp="1"/>
          </p:cNvSpPr>
          <p:nvPr>
            <p:ph type="title"/>
          </p:nvPr>
        </p:nvSpPr>
        <p:spPr>
          <a:xfrm>
            <a:off x="647658" y="3595142"/>
            <a:ext cx="4318200" cy="2811900"/>
          </a:xfrm>
          <a:prstGeom prst="rect">
            <a:avLst/>
          </a:prstGeom>
        </p:spPr>
        <p:txBody>
          <a:bodyPr spcFirstLastPara="1" wrap="square" lIns="0" tIns="0" rIns="228600" bIns="0" anchor="t" anchorCtr="0">
            <a:noAutofit/>
          </a:bodyPr>
          <a:lstStyle>
            <a:lvl1pPr lvl="0" rtl="0">
              <a:spcBef>
                <a:spcPts val="0"/>
              </a:spcBef>
              <a:spcAft>
                <a:spcPts val="0"/>
              </a:spcAft>
              <a:buNone/>
              <a:defRPr sz="3000" b="0">
                <a:solidFill>
                  <a:srgbClr val="FFFFFF"/>
                </a:solidFill>
                <a:latin typeface="Google Sans Medium"/>
                <a:ea typeface="Google Sans Medium"/>
                <a:cs typeface="Google Sans Medium"/>
                <a:sym typeface="Google Sans Medium"/>
              </a:defRPr>
            </a:lvl1pPr>
            <a:lvl2pPr lvl="1" rtl="0">
              <a:spcBef>
                <a:spcPts val="0"/>
              </a:spcBef>
              <a:spcAft>
                <a:spcPts val="0"/>
              </a:spcAft>
              <a:buNone/>
              <a:defRPr sz="3000" b="0">
                <a:solidFill>
                  <a:srgbClr val="FFFFFF"/>
                </a:solidFill>
                <a:latin typeface="Google Sans Medium"/>
                <a:ea typeface="Google Sans Medium"/>
                <a:cs typeface="Google Sans Medium"/>
                <a:sym typeface="Google Sans Medium"/>
              </a:defRPr>
            </a:lvl2pPr>
            <a:lvl3pPr lvl="2" rtl="0">
              <a:spcBef>
                <a:spcPts val="0"/>
              </a:spcBef>
              <a:spcAft>
                <a:spcPts val="0"/>
              </a:spcAft>
              <a:buNone/>
              <a:defRPr sz="3000" b="0">
                <a:solidFill>
                  <a:srgbClr val="FFFFFF"/>
                </a:solidFill>
                <a:latin typeface="Google Sans Medium"/>
                <a:ea typeface="Google Sans Medium"/>
                <a:cs typeface="Google Sans Medium"/>
                <a:sym typeface="Google Sans Medium"/>
              </a:defRPr>
            </a:lvl3pPr>
            <a:lvl4pPr lvl="3" rtl="0">
              <a:spcBef>
                <a:spcPts val="0"/>
              </a:spcBef>
              <a:spcAft>
                <a:spcPts val="0"/>
              </a:spcAft>
              <a:buNone/>
              <a:defRPr sz="3000" b="0">
                <a:solidFill>
                  <a:srgbClr val="FFFFFF"/>
                </a:solidFill>
                <a:latin typeface="Google Sans Medium"/>
                <a:ea typeface="Google Sans Medium"/>
                <a:cs typeface="Google Sans Medium"/>
                <a:sym typeface="Google Sans Medium"/>
              </a:defRPr>
            </a:lvl4pPr>
            <a:lvl5pPr lvl="4" rtl="0">
              <a:spcBef>
                <a:spcPts val="0"/>
              </a:spcBef>
              <a:spcAft>
                <a:spcPts val="0"/>
              </a:spcAft>
              <a:buNone/>
              <a:defRPr sz="3000" b="0">
                <a:solidFill>
                  <a:srgbClr val="FFFFFF"/>
                </a:solidFill>
                <a:latin typeface="Google Sans Medium"/>
                <a:ea typeface="Google Sans Medium"/>
                <a:cs typeface="Google Sans Medium"/>
                <a:sym typeface="Google Sans Medium"/>
              </a:defRPr>
            </a:lvl5pPr>
            <a:lvl6pPr lvl="5" rtl="0">
              <a:spcBef>
                <a:spcPts val="0"/>
              </a:spcBef>
              <a:spcAft>
                <a:spcPts val="0"/>
              </a:spcAft>
              <a:buNone/>
              <a:defRPr sz="3000" b="0">
                <a:solidFill>
                  <a:srgbClr val="FFFFFF"/>
                </a:solidFill>
                <a:latin typeface="Google Sans Medium"/>
                <a:ea typeface="Google Sans Medium"/>
                <a:cs typeface="Google Sans Medium"/>
                <a:sym typeface="Google Sans Medium"/>
              </a:defRPr>
            </a:lvl6pPr>
            <a:lvl7pPr lvl="6" rtl="0">
              <a:spcBef>
                <a:spcPts val="0"/>
              </a:spcBef>
              <a:spcAft>
                <a:spcPts val="0"/>
              </a:spcAft>
              <a:buNone/>
              <a:defRPr sz="3000" b="0">
                <a:solidFill>
                  <a:srgbClr val="FFFFFF"/>
                </a:solidFill>
                <a:latin typeface="Google Sans Medium"/>
                <a:ea typeface="Google Sans Medium"/>
                <a:cs typeface="Google Sans Medium"/>
                <a:sym typeface="Google Sans Medium"/>
              </a:defRPr>
            </a:lvl7pPr>
            <a:lvl8pPr lvl="7" rtl="0">
              <a:spcBef>
                <a:spcPts val="0"/>
              </a:spcBef>
              <a:spcAft>
                <a:spcPts val="0"/>
              </a:spcAft>
              <a:buNone/>
              <a:defRPr sz="3000" b="0">
                <a:solidFill>
                  <a:srgbClr val="FFFFFF"/>
                </a:solidFill>
                <a:latin typeface="Google Sans Medium"/>
                <a:ea typeface="Google Sans Medium"/>
                <a:cs typeface="Google Sans Medium"/>
                <a:sym typeface="Google Sans Medium"/>
              </a:defRPr>
            </a:lvl8pPr>
            <a:lvl9pPr lvl="8" rtl="0">
              <a:spcBef>
                <a:spcPts val="0"/>
              </a:spcBef>
              <a:spcAft>
                <a:spcPts val="0"/>
              </a:spcAft>
              <a:buNone/>
              <a:defRPr sz="3000" b="0">
                <a:solidFill>
                  <a:srgbClr val="FFFFFF"/>
                </a:solidFill>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5"/>
        <p:cNvGrpSpPr/>
        <p:nvPr/>
      </p:nvGrpSpPr>
      <p:grpSpPr>
        <a:xfrm>
          <a:off x="0" y="0"/>
          <a:ext cx="0" cy="0"/>
          <a:chOff x="0" y="0"/>
          <a:chExt cx="0" cy="0"/>
        </a:xfrm>
      </p:grpSpPr>
      <p:sp>
        <p:nvSpPr>
          <p:cNvPr id="626" name="Google Shape;626;p30"/>
          <p:cNvSpPr txBox="1">
            <a:spLocks noGrp="1"/>
          </p:cNvSpPr>
          <p:nvPr>
            <p:ph type="ctrTitle"/>
          </p:nvPr>
        </p:nvSpPr>
        <p:spPr>
          <a:xfrm>
            <a:off x="264952" y="1456058"/>
            <a:ext cx="7242600" cy="4014000"/>
          </a:xfrm>
          <a:prstGeom prst="rect">
            <a:avLst/>
          </a:prstGeom>
        </p:spPr>
        <p:txBody>
          <a:bodyPr spcFirstLastPara="1" wrap="square" lIns="0" tIns="0" rIns="228600" bIns="0"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627" name="Google Shape;627;p30"/>
          <p:cNvSpPr txBox="1">
            <a:spLocks noGrp="1"/>
          </p:cNvSpPr>
          <p:nvPr>
            <p:ph type="subTitle" idx="1"/>
          </p:nvPr>
        </p:nvSpPr>
        <p:spPr>
          <a:xfrm>
            <a:off x="264945" y="5542289"/>
            <a:ext cx="7242600" cy="1550100"/>
          </a:xfrm>
          <a:prstGeom prst="rect">
            <a:avLst/>
          </a:prstGeom>
        </p:spPr>
        <p:txBody>
          <a:bodyPr spcFirstLastPara="1" wrap="square" lIns="0" tIns="0" rIns="22860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8" name="Google Shape;628;p3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_Break">
  <p:cSld name="CUSTOM_2">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647657" y="2252689"/>
            <a:ext cx="3238500" cy="3446700"/>
          </a:xfrm>
          <a:prstGeom prst="rect">
            <a:avLst/>
          </a:prstGeom>
        </p:spPr>
        <p:txBody>
          <a:bodyPr spcFirstLastPara="1" wrap="square" lIns="0" tIns="0" rIns="228600" bIns="0" anchor="t" anchorCtr="0">
            <a:noAutofit/>
          </a:bodyPr>
          <a:lstStyle>
            <a:lvl1pPr lvl="0" rtl="0">
              <a:spcBef>
                <a:spcPts val="0"/>
              </a:spcBef>
              <a:spcAft>
                <a:spcPts val="0"/>
              </a:spcAft>
              <a:buNone/>
              <a:defRPr sz="3000" b="0">
                <a:latin typeface="Google Sans Medium"/>
                <a:ea typeface="Google Sans Medium"/>
                <a:cs typeface="Google Sans Medium"/>
                <a:sym typeface="Google Sans Medium"/>
              </a:defRPr>
            </a:lvl1pPr>
            <a:lvl2pPr lvl="1" rtl="0">
              <a:spcBef>
                <a:spcPts val="0"/>
              </a:spcBef>
              <a:spcAft>
                <a:spcPts val="0"/>
              </a:spcAft>
              <a:buNone/>
              <a:defRPr sz="3000" b="0">
                <a:latin typeface="Google Sans Medium"/>
                <a:ea typeface="Google Sans Medium"/>
                <a:cs typeface="Google Sans Medium"/>
                <a:sym typeface="Google Sans Medium"/>
              </a:defRPr>
            </a:lvl2pPr>
            <a:lvl3pPr lvl="2" rtl="0">
              <a:spcBef>
                <a:spcPts val="0"/>
              </a:spcBef>
              <a:spcAft>
                <a:spcPts val="0"/>
              </a:spcAft>
              <a:buNone/>
              <a:defRPr sz="3000" b="0">
                <a:latin typeface="Google Sans Medium"/>
                <a:ea typeface="Google Sans Medium"/>
                <a:cs typeface="Google Sans Medium"/>
                <a:sym typeface="Google Sans Medium"/>
              </a:defRPr>
            </a:lvl3pPr>
            <a:lvl4pPr lvl="3" rtl="0">
              <a:spcBef>
                <a:spcPts val="0"/>
              </a:spcBef>
              <a:spcAft>
                <a:spcPts val="0"/>
              </a:spcAft>
              <a:buNone/>
              <a:defRPr sz="3000" b="0">
                <a:latin typeface="Google Sans Medium"/>
                <a:ea typeface="Google Sans Medium"/>
                <a:cs typeface="Google Sans Medium"/>
                <a:sym typeface="Google Sans Medium"/>
              </a:defRPr>
            </a:lvl4pPr>
            <a:lvl5pPr lvl="4" rtl="0">
              <a:spcBef>
                <a:spcPts val="0"/>
              </a:spcBef>
              <a:spcAft>
                <a:spcPts val="0"/>
              </a:spcAft>
              <a:buNone/>
              <a:defRPr sz="3000" b="0">
                <a:latin typeface="Google Sans Medium"/>
                <a:ea typeface="Google Sans Medium"/>
                <a:cs typeface="Google Sans Medium"/>
                <a:sym typeface="Google Sans Medium"/>
              </a:defRPr>
            </a:lvl5pPr>
            <a:lvl6pPr lvl="5" rtl="0">
              <a:spcBef>
                <a:spcPts val="0"/>
              </a:spcBef>
              <a:spcAft>
                <a:spcPts val="0"/>
              </a:spcAft>
              <a:buNone/>
              <a:defRPr sz="3000" b="0">
                <a:latin typeface="Google Sans Medium"/>
                <a:ea typeface="Google Sans Medium"/>
                <a:cs typeface="Google Sans Medium"/>
                <a:sym typeface="Google Sans Medium"/>
              </a:defRPr>
            </a:lvl6pPr>
            <a:lvl7pPr lvl="6" rtl="0">
              <a:spcBef>
                <a:spcPts val="0"/>
              </a:spcBef>
              <a:spcAft>
                <a:spcPts val="0"/>
              </a:spcAft>
              <a:buNone/>
              <a:defRPr sz="3000" b="0">
                <a:latin typeface="Google Sans Medium"/>
                <a:ea typeface="Google Sans Medium"/>
                <a:cs typeface="Google Sans Medium"/>
                <a:sym typeface="Google Sans Medium"/>
              </a:defRPr>
            </a:lvl7pPr>
            <a:lvl8pPr lvl="7" rtl="0">
              <a:spcBef>
                <a:spcPts val="0"/>
              </a:spcBef>
              <a:spcAft>
                <a:spcPts val="0"/>
              </a:spcAft>
              <a:buNone/>
              <a:defRPr sz="3000" b="0">
                <a:latin typeface="Google Sans Medium"/>
                <a:ea typeface="Google Sans Medium"/>
                <a:cs typeface="Google Sans Medium"/>
                <a:sym typeface="Google Sans Medium"/>
              </a:defRPr>
            </a:lvl8pPr>
            <a:lvl9pPr lvl="8" rtl="0">
              <a:spcBef>
                <a:spcPts val="0"/>
              </a:spcBef>
              <a:spcAft>
                <a:spcPts val="0"/>
              </a:spcAft>
              <a:buNone/>
              <a:defRPr sz="3000" b="0">
                <a:latin typeface="Google Sans Medium"/>
                <a:ea typeface="Google Sans Medium"/>
                <a:cs typeface="Google Sans Medium"/>
                <a:sym typeface="Google Sans Medium"/>
              </a:defRPr>
            </a:lvl9pPr>
          </a:lstStyle>
          <a:p>
            <a:endParaRPr/>
          </a:p>
        </p:txBody>
      </p:sp>
      <p:grpSp>
        <p:nvGrpSpPr>
          <p:cNvPr id="53" name="Google Shape;53;p4"/>
          <p:cNvGrpSpPr/>
          <p:nvPr/>
        </p:nvGrpSpPr>
        <p:grpSpPr>
          <a:xfrm>
            <a:off x="519063" y="8861822"/>
            <a:ext cx="1761285" cy="604671"/>
            <a:chOff x="4876350" y="1192500"/>
            <a:chExt cx="2072100" cy="309200"/>
          </a:xfrm>
        </p:grpSpPr>
        <p:grpSp>
          <p:nvGrpSpPr>
            <p:cNvPr id="54" name="Google Shape;54;p4"/>
            <p:cNvGrpSpPr/>
            <p:nvPr/>
          </p:nvGrpSpPr>
          <p:grpSpPr>
            <a:xfrm>
              <a:off x="5256995" y="1248415"/>
              <a:ext cx="1691455" cy="197383"/>
              <a:chOff x="1925575" y="2576300"/>
              <a:chExt cx="4843800" cy="570800"/>
            </a:xfrm>
          </p:grpSpPr>
          <p:sp>
            <p:nvSpPr>
              <p:cNvPr id="55" name="Google Shape;55;p4"/>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 name="Google Shape;71;p4"/>
            <p:cNvPicPr preferRelativeResize="0"/>
            <p:nvPr/>
          </p:nvPicPr>
          <p:blipFill>
            <a:blip r:embed="rId2">
              <a:alphaModFix/>
            </a:blip>
            <a:stretch>
              <a:fillRect/>
            </a:stretch>
          </p:blipFill>
          <p:spPr>
            <a:xfrm>
              <a:off x="4876350" y="1192500"/>
              <a:ext cx="309200" cy="30920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4_One columns">
  <p:cSld name="CUSTOM_2_2">
    <p:spTree>
      <p:nvGrpSpPr>
        <p:cNvPr id="1" name="Shape 72"/>
        <p:cNvGrpSpPr/>
        <p:nvPr/>
      </p:nvGrpSpPr>
      <p:grpSpPr>
        <a:xfrm>
          <a:off x="0" y="0"/>
          <a:ext cx="0" cy="0"/>
          <a:chOff x="0" y="0"/>
          <a:chExt cx="0" cy="0"/>
        </a:xfrm>
      </p:grpSpPr>
      <p:sp>
        <p:nvSpPr>
          <p:cNvPr id="73" name="Google Shape;73;p5"/>
          <p:cNvSpPr txBox="1">
            <a:spLocks noGrp="1"/>
          </p:cNvSpPr>
          <p:nvPr>
            <p:ph type="title"/>
          </p:nvPr>
        </p:nvSpPr>
        <p:spPr>
          <a:xfrm>
            <a:off x="647658" y="1689454"/>
            <a:ext cx="4318200" cy="688800"/>
          </a:xfrm>
          <a:prstGeom prst="rect">
            <a:avLst/>
          </a:prstGeom>
        </p:spPr>
        <p:txBody>
          <a:bodyPr spcFirstLastPara="1" wrap="square" lIns="0" tIns="0" rIns="228600" bIns="0" anchor="t" anchorCtr="0">
            <a:noAutofit/>
          </a:bodyPr>
          <a:lstStyle>
            <a:lvl1pPr lvl="0" rtl="0">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
        <p:nvSpPr>
          <p:cNvPr id="74" name="Google Shape;74;p5"/>
          <p:cNvSpPr txBox="1">
            <a:spLocks noGrp="1"/>
          </p:cNvSpPr>
          <p:nvPr>
            <p:ph type="body" idx="1"/>
          </p:nvPr>
        </p:nvSpPr>
        <p:spPr>
          <a:xfrm>
            <a:off x="647721" y="3392098"/>
            <a:ext cx="37782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75" name="Google Shape;75;p5"/>
          <p:cNvGrpSpPr/>
          <p:nvPr/>
        </p:nvGrpSpPr>
        <p:grpSpPr>
          <a:xfrm>
            <a:off x="519063" y="8861822"/>
            <a:ext cx="1761285" cy="604671"/>
            <a:chOff x="4876350" y="1192500"/>
            <a:chExt cx="2072100" cy="309200"/>
          </a:xfrm>
        </p:grpSpPr>
        <p:grpSp>
          <p:nvGrpSpPr>
            <p:cNvPr id="76" name="Google Shape;76;p5"/>
            <p:cNvGrpSpPr/>
            <p:nvPr/>
          </p:nvGrpSpPr>
          <p:grpSpPr>
            <a:xfrm>
              <a:off x="5256995" y="1248415"/>
              <a:ext cx="1691455" cy="197383"/>
              <a:chOff x="1925575" y="2576300"/>
              <a:chExt cx="4843800" cy="570800"/>
            </a:xfrm>
          </p:grpSpPr>
          <p:sp>
            <p:nvSpPr>
              <p:cNvPr id="77" name="Google Shape;77;p5"/>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3" name="Google Shape;93;p5"/>
            <p:cNvPicPr preferRelativeResize="0"/>
            <p:nvPr/>
          </p:nvPicPr>
          <p:blipFill>
            <a:blip r:embed="rId2">
              <a:alphaModFix/>
            </a:blip>
            <a:stretch>
              <a:fillRect/>
            </a:stretch>
          </p:blipFill>
          <p:spPr>
            <a:xfrm>
              <a:off x="4876350" y="1192500"/>
              <a:ext cx="309200" cy="30920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8_One columns + Subhead with graphic">
  <p:cSld name="CUSTOM_2_2_2">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647658" y="1689454"/>
            <a:ext cx="4318200" cy="688800"/>
          </a:xfrm>
          <a:prstGeom prst="rect">
            <a:avLst/>
          </a:prstGeom>
        </p:spPr>
        <p:txBody>
          <a:bodyPr spcFirstLastPara="1" wrap="square" lIns="0" tIns="0" rIns="228600" bIns="0" anchor="t" anchorCtr="0">
            <a:noAutofit/>
          </a:bodyPr>
          <a:lstStyle>
            <a:lvl1pPr lvl="0" rtl="0">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
        <p:nvSpPr>
          <p:cNvPr id="96" name="Google Shape;96;p6"/>
          <p:cNvSpPr txBox="1">
            <a:spLocks noGrp="1"/>
          </p:cNvSpPr>
          <p:nvPr>
            <p:ph type="body" idx="1"/>
          </p:nvPr>
        </p:nvSpPr>
        <p:spPr>
          <a:xfrm>
            <a:off x="647721" y="3385613"/>
            <a:ext cx="2698800" cy="55140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00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97" name="Google Shape;97;p6"/>
          <p:cNvGrpSpPr/>
          <p:nvPr/>
        </p:nvGrpSpPr>
        <p:grpSpPr>
          <a:xfrm>
            <a:off x="519063" y="8861822"/>
            <a:ext cx="1761285" cy="604671"/>
            <a:chOff x="4876350" y="1192500"/>
            <a:chExt cx="2072100" cy="309200"/>
          </a:xfrm>
        </p:grpSpPr>
        <p:grpSp>
          <p:nvGrpSpPr>
            <p:cNvPr id="98" name="Google Shape;98;p6"/>
            <p:cNvGrpSpPr/>
            <p:nvPr/>
          </p:nvGrpSpPr>
          <p:grpSpPr>
            <a:xfrm>
              <a:off x="5256995" y="1248415"/>
              <a:ext cx="1691455" cy="197383"/>
              <a:chOff x="1925575" y="2576300"/>
              <a:chExt cx="4843800" cy="570800"/>
            </a:xfrm>
          </p:grpSpPr>
          <p:sp>
            <p:nvSpPr>
              <p:cNvPr id="99" name="Google Shape;99;p6"/>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5" name="Google Shape;115;p6"/>
            <p:cNvPicPr preferRelativeResize="0"/>
            <p:nvPr/>
          </p:nvPicPr>
          <p:blipFill>
            <a:blip r:embed="rId2">
              <a:alphaModFix/>
            </a:blip>
            <a:stretch>
              <a:fillRect/>
            </a:stretch>
          </p:blipFill>
          <p:spPr>
            <a:xfrm>
              <a:off x="4876350" y="1192500"/>
              <a:ext cx="309200" cy="30920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9_Short title + Subhead with photo">
  <p:cSld name="CUSTOM_2_2_2_1">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647657" y="4203360"/>
            <a:ext cx="3238500" cy="688800"/>
          </a:xfrm>
          <a:prstGeom prst="rect">
            <a:avLst/>
          </a:prstGeom>
        </p:spPr>
        <p:txBody>
          <a:bodyPr spcFirstLastPara="1" wrap="square" lIns="0" tIns="0" rIns="228600" bIns="0" anchor="t" anchorCtr="0">
            <a:noAutofit/>
          </a:bodyPr>
          <a:lstStyle>
            <a:lvl1pPr lvl="0" rtl="0">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
        <p:nvSpPr>
          <p:cNvPr id="118" name="Google Shape;118;p7"/>
          <p:cNvSpPr txBox="1">
            <a:spLocks noGrp="1"/>
          </p:cNvSpPr>
          <p:nvPr>
            <p:ph type="body" idx="1"/>
          </p:nvPr>
        </p:nvSpPr>
        <p:spPr>
          <a:xfrm>
            <a:off x="647721" y="3586166"/>
            <a:ext cx="2698800" cy="7539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1pPr>
            <a:lvl2pPr marL="914400" lvl="1" indent="-304800" rtl="0">
              <a:spcBef>
                <a:spcPts val="100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2pPr>
            <a:lvl3pPr marL="1371600" lvl="2" indent="-304800" rtl="0">
              <a:spcBef>
                <a:spcPts val="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3pPr>
            <a:lvl4pPr marL="1828800" lvl="3" indent="-304800" rtl="0">
              <a:spcBef>
                <a:spcPts val="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4pPr>
            <a:lvl5pPr marL="2286000" lvl="4" indent="-304800" rtl="0">
              <a:spcBef>
                <a:spcPts val="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5pPr>
            <a:lvl6pPr marL="2743200" lvl="5" indent="-304800" rtl="0">
              <a:spcBef>
                <a:spcPts val="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6pPr>
            <a:lvl7pPr marL="3200400" lvl="6" indent="-304800" rtl="0">
              <a:spcBef>
                <a:spcPts val="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7pPr>
            <a:lvl8pPr marL="3657600" lvl="7" indent="-304800" rtl="0">
              <a:spcBef>
                <a:spcPts val="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8pPr>
            <a:lvl9pPr marL="4114800" lvl="8" indent="-304800" rtl="0">
              <a:spcBef>
                <a:spcPts val="0"/>
              </a:spcBef>
              <a:spcAft>
                <a:spcPts val="0"/>
              </a:spcAft>
              <a:buClr>
                <a:schemeClr val="accent1"/>
              </a:buClr>
              <a:buSzPts val="1200"/>
              <a:buFont typeface="Google Sans Medium"/>
              <a:buChar char="■"/>
              <a:defRPr sz="1200">
                <a:solidFill>
                  <a:schemeClr val="accent1"/>
                </a:solidFill>
                <a:latin typeface="Google Sans Medium"/>
                <a:ea typeface="Google Sans Medium"/>
                <a:cs typeface="Google Sans Medium"/>
                <a:sym typeface="Google Sans Medium"/>
              </a:defRPr>
            </a:lvl9pPr>
          </a:lstStyle>
          <a:p>
            <a:endParaRPr/>
          </a:p>
        </p:txBody>
      </p:sp>
      <p:grpSp>
        <p:nvGrpSpPr>
          <p:cNvPr id="119" name="Google Shape;119;p7"/>
          <p:cNvGrpSpPr/>
          <p:nvPr/>
        </p:nvGrpSpPr>
        <p:grpSpPr>
          <a:xfrm>
            <a:off x="519063" y="8861822"/>
            <a:ext cx="1761285" cy="604671"/>
            <a:chOff x="4876350" y="1192500"/>
            <a:chExt cx="2072100" cy="309200"/>
          </a:xfrm>
        </p:grpSpPr>
        <p:grpSp>
          <p:nvGrpSpPr>
            <p:cNvPr id="120" name="Google Shape;120;p7"/>
            <p:cNvGrpSpPr/>
            <p:nvPr/>
          </p:nvGrpSpPr>
          <p:grpSpPr>
            <a:xfrm>
              <a:off x="5256995" y="1248415"/>
              <a:ext cx="1691455" cy="197383"/>
              <a:chOff x="1925575" y="2576300"/>
              <a:chExt cx="4843800" cy="570800"/>
            </a:xfrm>
          </p:grpSpPr>
          <p:sp>
            <p:nvSpPr>
              <p:cNvPr id="121" name="Google Shape;121;p7"/>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7" name="Google Shape;137;p7"/>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138" name="Google Shape;138;p7"/>
          <p:cNvSpPr/>
          <p:nvPr/>
        </p:nvSpPr>
        <p:spPr>
          <a:xfrm>
            <a:off x="4425993" y="-244"/>
            <a:ext cx="3346500" cy="10058400"/>
          </a:xfrm>
          <a:prstGeom prst="rect">
            <a:avLst/>
          </a:prstGeom>
          <a:solidFill>
            <a:srgbClr val="F0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5_Two columns">
  <p:cSld name="CUSTOM_2_2_1">
    <p:spTree>
      <p:nvGrpSpPr>
        <p:cNvPr id="1" name="Shape 139"/>
        <p:cNvGrpSpPr/>
        <p:nvPr/>
      </p:nvGrpSpPr>
      <p:grpSpPr>
        <a:xfrm>
          <a:off x="0" y="0"/>
          <a:ext cx="0" cy="0"/>
          <a:chOff x="0" y="0"/>
          <a:chExt cx="0" cy="0"/>
        </a:xfrm>
      </p:grpSpPr>
      <p:sp>
        <p:nvSpPr>
          <p:cNvPr id="140" name="Google Shape;140;p8"/>
          <p:cNvSpPr txBox="1">
            <a:spLocks noGrp="1"/>
          </p:cNvSpPr>
          <p:nvPr>
            <p:ph type="body" idx="1"/>
          </p:nvPr>
        </p:nvSpPr>
        <p:spPr>
          <a:xfrm>
            <a:off x="647721" y="3392098"/>
            <a:ext cx="26988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41" name="Google Shape;141;p8"/>
          <p:cNvSpPr txBox="1">
            <a:spLocks noGrp="1"/>
          </p:cNvSpPr>
          <p:nvPr>
            <p:ph type="body" idx="2"/>
          </p:nvPr>
        </p:nvSpPr>
        <p:spPr>
          <a:xfrm>
            <a:off x="3346407" y="3392098"/>
            <a:ext cx="26988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142" name="Google Shape;142;p8"/>
          <p:cNvGrpSpPr/>
          <p:nvPr/>
        </p:nvGrpSpPr>
        <p:grpSpPr>
          <a:xfrm>
            <a:off x="519063" y="8861822"/>
            <a:ext cx="1761285" cy="604671"/>
            <a:chOff x="4876350" y="1192500"/>
            <a:chExt cx="2072100" cy="309200"/>
          </a:xfrm>
        </p:grpSpPr>
        <p:grpSp>
          <p:nvGrpSpPr>
            <p:cNvPr id="143" name="Google Shape;143;p8"/>
            <p:cNvGrpSpPr/>
            <p:nvPr/>
          </p:nvGrpSpPr>
          <p:grpSpPr>
            <a:xfrm>
              <a:off x="5256995" y="1248415"/>
              <a:ext cx="1691455" cy="197383"/>
              <a:chOff x="1925575" y="2576300"/>
              <a:chExt cx="4843800" cy="570800"/>
            </a:xfrm>
          </p:grpSpPr>
          <p:sp>
            <p:nvSpPr>
              <p:cNvPr id="144" name="Google Shape;144;p8"/>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0" name="Google Shape;160;p8"/>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161" name="Google Shape;161;p8"/>
          <p:cNvSpPr txBox="1">
            <a:spLocks noGrp="1"/>
          </p:cNvSpPr>
          <p:nvPr>
            <p:ph type="title"/>
          </p:nvPr>
        </p:nvSpPr>
        <p:spPr>
          <a:xfrm>
            <a:off x="647658" y="1689454"/>
            <a:ext cx="4318200" cy="688800"/>
          </a:xfrm>
          <a:prstGeom prst="rect">
            <a:avLst/>
          </a:prstGeom>
        </p:spPr>
        <p:txBody>
          <a:bodyPr spcFirstLastPara="1" wrap="square" lIns="0" tIns="0" rIns="228600" bIns="0" anchor="t" anchorCtr="0">
            <a:noAutofit/>
          </a:bodyPr>
          <a:lstStyle>
            <a:lvl1pPr lvl="0" rtl="0">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6_Three columns">
  <p:cSld name="CUSTOM_3">
    <p:spTree>
      <p:nvGrpSpPr>
        <p:cNvPr id="1" name="Shape 162"/>
        <p:cNvGrpSpPr/>
        <p:nvPr/>
      </p:nvGrpSpPr>
      <p:grpSpPr>
        <a:xfrm>
          <a:off x="0" y="0"/>
          <a:ext cx="0" cy="0"/>
          <a:chOff x="0" y="0"/>
          <a:chExt cx="0" cy="0"/>
        </a:xfrm>
      </p:grpSpPr>
      <p:sp>
        <p:nvSpPr>
          <p:cNvPr id="163" name="Google Shape;163;p9"/>
          <p:cNvSpPr txBox="1">
            <a:spLocks noGrp="1"/>
          </p:cNvSpPr>
          <p:nvPr>
            <p:ph type="body" idx="1"/>
          </p:nvPr>
        </p:nvSpPr>
        <p:spPr>
          <a:xfrm>
            <a:off x="647658" y="3392098"/>
            <a:ext cx="21591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64" name="Google Shape;164;p9"/>
          <p:cNvSpPr txBox="1">
            <a:spLocks noGrp="1"/>
          </p:cNvSpPr>
          <p:nvPr>
            <p:ph type="body" idx="2"/>
          </p:nvPr>
        </p:nvSpPr>
        <p:spPr>
          <a:xfrm>
            <a:off x="2806657" y="3392098"/>
            <a:ext cx="21591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65" name="Google Shape;165;p9"/>
          <p:cNvSpPr txBox="1">
            <a:spLocks noGrp="1"/>
          </p:cNvSpPr>
          <p:nvPr>
            <p:ph type="body" idx="3"/>
          </p:nvPr>
        </p:nvSpPr>
        <p:spPr>
          <a:xfrm>
            <a:off x="4965615" y="3392098"/>
            <a:ext cx="21591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166" name="Google Shape;166;p9"/>
          <p:cNvGrpSpPr/>
          <p:nvPr/>
        </p:nvGrpSpPr>
        <p:grpSpPr>
          <a:xfrm>
            <a:off x="519063" y="8861822"/>
            <a:ext cx="1761285" cy="604671"/>
            <a:chOff x="4876350" y="1192500"/>
            <a:chExt cx="2072100" cy="309200"/>
          </a:xfrm>
        </p:grpSpPr>
        <p:grpSp>
          <p:nvGrpSpPr>
            <p:cNvPr id="167" name="Google Shape;167;p9"/>
            <p:cNvGrpSpPr/>
            <p:nvPr/>
          </p:nvGrpSpPr>
          <p:grpSpPr>
            <a:xfrm>
              <a:off x="5256995" y="1248415"/>
              <a:ext cx="1691455" cy="197383"/>
              <a:chOff x="1925575" y="2576300"/>
              <a:chExt cx="4843800" cy="570800"/>
            </a:xfrm>
          </p:grpSpPr>
          <p:sp>
            <p:nvSpPr>
              <p:cNvPr id="168" name="Google Shape;168;p9"/>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4" name="Google Shape;184;p9"/>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185" name="Google Shape;185;p9"/>
          <p:cNvSpPr txBox="1">
            <a:spLocks noGrp="1"/>
          </p:cNvSpPr>
          <p:nvPr>
            <p:ph type="title"/>
          </p:nvPr>
        </p:nvSpPr>
        <p:spPr>
          <a:xfrm>
            <a:off x="647658" y="1689454"/>
            <a:ext cx="4318200" cy="688800"/>
          </a:xfrm>
          <a:prstGeom prst="rect">
            <a:avLst/>
          </a:prstGeom>
        </p:spPr>
        <p:txBody>
          <a:bodyPr spcFirstLastPara="1" wrap="square" lIns="0" tIns="0" rIns="228600" bIns="0" anchor="t" anchorCtr="0">
            <a:noAutofit/>
          </a:bodyPr>
          <a:lstStyle>
            <a:lvl1pPr lvl="0" rtl="0">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7_Four columns">
  <p:cSld name="CUSTOM_3_1">
    <p:spTree>
      <p:nvGrpSpPr>
        <p:cNvPr id="1" name="Shape 186"/>
        <p:cNvGrpSpPr/>
        <p:nvPr/>
      </p:nvGrpSpPr>
      <p:grpSpPr>
        <a:xfrm>
          <a:off x="0" y="0"/>
          <a:ext cx="0" cy="0"/>
          <a:chOff x="0" y="0"/>
          <a:chExt cx="0" cy="0"/>
        </a:xfrm>
      </p:grpSpPr>
      <p:sp>
        <p:nvSpPr>
          <p:cNvPr id="187" name="Google Shape;187;p10"/>
          <p:cNvSpPr txBox="1">
            <a:spLocks noGrp="1"/>
          </p:cNvSpPr>
          <p:nvPr>
            <p:ph type="body" idx="1"/>
          </p:nvPr>
        </p:nvSpPr>
        <p:spPr>
          <a:xfrm>
            <a:off x="647658" y="3392098"/>
            <a:ext cx="16191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88" name="Google Shape;188;p10"/>
          <p:cNvSpPr txBox="1">
            <a:spLocks noGrp="1"/>
          </p:cNvSpPr>
          <p:nvPr>
            <p:ph type="body" idx="2"/>
          </p:nvPr>
        </p:nvSpPr>
        <p:spPr>
          <a:xfrm>
            <a:off x="2266897" y="3392098"/>
            <a:ext cx="16191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89" name="Google Shape;189;p10"/>
          <p:cNvSpPr txBox="1">
            <a:spLocks noGrp="1"/>
          </p:cNvSpPr>
          <p:nvPr>
            <p:ph type="body" idx="3"/>
          </p:nvPr>
        </p:nvSpPr>
        <p:spPr>
          <a:xfrm>
            <a:off x="3886104" y="3392098"/>
            <a:ext cx="16191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90" name="Google Shape;190;p10"/>
          <p:cNvSpPr txBox="1">
            <a:spLocks noGrp="1"/>
          </p:cNvSpPr>
          <p:nvPr>
            <p:ph type="body" idx="4"/>
          </p:nvPr>
        </p:nvSpPr>
        <p:spPr>
          <a:xfrm>
            <a:off x="5505397" y="3392098"/>
            <a:ext cx="1619100" cy="55140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grpSp>
        <p:nvGrpSpPr>
          <p:cNvPr id="191" name="Google Shape;191;p10"/>
          <p:cNvGrpSpPr/>
          <p:nvPr/>
        </p:nvGrpSpPr>
        <p:grpSpPr>
          <a:xfrm>
            <a:off x="519063" y="8861822"/>
            <a:ext cx="1761285" cy="604671"/>
            <a:chOff x="4876350" y="1192500"/>
            <a:chExt cx="2072100" cy="309200"/>
          </a:xfrm>
        </p:grpSpPr>
        <p:grpSp>
          <p:nvGrpSpPr>
            <p:cNvPr id="192" name="Google Shape;192;p10"/>
            <p:cNvGrpSpPr/>
            <p:nvPr/>
          </p:nvGrpSpPr>
          <p:grpSpPr>
            <a:xfrm>
              <a:off x="5256995" y="1248415"/>
              <a:ext cx="1691455" cy="197383"/>
              <a:chOff x="1925575" y="2576300"/>
              <a:chExt cx="4843800" cy="570800"/>
            </a:xfrm>
          </p:grpSpPr>
          <p:sp>
            <p:nvSpPr>
              <p:cNvPr id="193" name="Google Shape;193;p10"/>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 name="Google Shape;209;p10"/>
            <p:cNvPicPr preferRelativeResize="0"/>
            <p:nvPr/>
          </p:nvPicPr>
          <p:blipFill>
            <a:blip r:embed="rId2">
              <a:alphaModFix/>
            </a:blip>
            <a:stretch>
              <a:fillRect/>
            </a:stretch>
          </p:blipFill>
          <p:spPr>
            <a:xfrm>
              <a:off x="4876350" y="1192500"/>
              <a:ext cx="309200" cy="309200"/>
            </a:xfrm>
            <a:prstGeom prst="rect">
              <a:avLst/>
            </a:prstGeom>
            <a:noFill/>
            <a:ln>
              <a:noFill/>
            </a:ln>
          </p:spPr>
        </p:pic>
      </p:grpSp>
      <p:sp>
        <p:nvSpPr>
          <p:cNvPr id="210" name="Google Shape;210;p10"/>
          <p:cNvSpPr txBox="1">
            <a:spLocks noGrp="1"/>
          </p:cNvSpPr>
          <p:nvPr>
            <p:ph type="title"/>
          </p:nvPr>
        </p:nvSpPr>
        <p:spPr>
          <a:xfrm>
            <a:off x="647658" y="1689454"/>
            <a:ext cx="4318200" cy="688800"/>
          </a:xfrm>
          <a:prstGeom prst="rect">
            <a:avLst/>
          </a:prstGeom>
        </p:spPr>
        <p:txBody>
          <a:bodyPr spcFirstLastPara="1" wrap="square" lIns="0" tIns="0" rIns="228600" bIns="0" anchor="t" anchorCtr="0">
            <a:noAutofit/>
          </a:bodyPr>
          <a:lstStyle>
            <a:lvl1pPr lvl="0" rtl="0">
              <a:spcBef>
                <a:spcPts val="0"/>
              </a:spcBef>
              <a:spcAft>
                <a:spcPts val="0"/>
              </a:spcAft>
              <a:buNone/>
              <a:defRPr b="0">
                <a:latin typeface="Google Sans Medium"/>
                <a:ea typeface="Google Sans Medium"/>
                <a:cs typeface="Google Sans Medium"/>
                <a:sym typeface="Google Sans Medium"/>
              </a:defRPr>
            </a:lvl1pPr>
            <a:lvl2pPr lvl="1" rtl="0">
              <a:spcBef>
                <a:spcPts val="0"/>
              </a:spcBef>
              <a:spcAft>
                <a:spcPts val="0"/>
              </a:spcAft>
              <a:buNone/>
              <a:defRPr b="0">
                <a:latin typeface="Google Sans Medium"/>
                <a:ea typeface="Google Sans Medium"/>
                <a:cs typeface="Google Sans Medium"/>
                <a:sym typeface="Google Sans Medium"/>
              </a:defRPr>
            </a:lvl2pPr>
            <a:lvl3pPr lvl="2" rtl="0">
              <a:spcBef>
                <a:spcPts val="0"/>
              </a:spcBef>
              <a:spcAft>
                <a:spcPts val="0"/>
              </a:spcAft>
              <a:buNone/>
              <a:defRPr b="0">
                <a:latin typeface="Google Sans Medium"/>
                <a:ea typeface="Google Sans Medium"/>
                <a:cs typeface="Google Sans Medium"/>
                <a:sym typeface="Google Sans Medium"/>
              </a:defRPr>
            </a:lvl3pPr>
            <a:lvl4pPr lvl="3" rtl="0">
              <a:spcBef>
                <a:spcPts val="0"/>
              </a:spcBef>
              <a:spcAft>
                <a:spcPts val="0"/>
              </a:spcAft>
              <a:buNone/>
              <a:defRPr b="0">
                <a:latin typeface="Google Sans Medium"/>
                <a:ea typeface="Google Sans Medium"/>
                <a:cs typeface="Google Sans Medium"/>
                <a:sym typeface="Google Sans Medium"/>
              </a:defRPr>
            </a:lvl4pPr>
            <a:lvl5pPr lvl="4" rtl="0">
              <a:spcBef>
                <a:spcPts val="0"/>
              </a:spcBef>
              <a:spcAft>
                <a:spcPts val="0"/>
              </a:spcAft>
              <a:buNone/>
              <a:defRPr b="0">
                <a:latin typeface="Google Sans Medium"/>
                <a:ea typeface="Google Sans Medium"/>
                <a:cs typeface="Google Sans Medium"/>
                <a:sym typeface="Google Sans Medium"/>
              </a:defRPr>
            </a:lvl5pPr>
            <a:lvl6pPr lvl="5" rtl="0">
              <a:spcBef>
                <a:spcPts val="0"/>
              </a:spcBef>
              <a:spcAft>
                <a:spcPts val="0"/>
              </a:spcAft>
              <a:buNone/>
              <a:defRPr b="0">
                <a:latin typeface="Google Sans Medium"/>
                <a:ea typeface="Google Sans Medium"/>
                <a:cs typeface="Google Sans Medium"/>
                <a:sym typeface="Google Sans Medium"/>
              </a:defRPr>
            </a:lvl6pPr>
            <a:lvl7pPr lvl="6" rtl="0">
              <a:spcBef>
                <a:spcPts val="0"/>
              </a:spcBef>
              <a:spcAft>
                <a:spcPts val="0"/>
              </a:spcAft>
              <a:buNone/>
              <a:defRPr b="0">
                <a:latin typeface="Google Sans Medium"/>
                <a:ea typeface="Google Sans Medium"/>
                <a:cs typeface="Google Sans Medium"/>
                <a:sym typeface="Google Sans Medium"/>
              </a:defRPr>
            </a:lvl7pPr>
            <a:lvl8pPr lvl="7" rtl="0">
              <a:spcBef>
                <a:spcPts val="0"/>
              </a:spcBef>
              <a:spcAft>
                <a:spcPts val="0"/>
              </a:spcAft>
              <a:buNone/>
              <a:defRPr b="0">
                <a:latin typeface="Google Sans Medium"/>
                <a:ea typeface="Google Sans Medium"/>
                <a:cs typeface="Google Sans Medium"/>
                <a:sym typeface="Google Sans Medium"/>
              </a:defRPr>
            </a:lvl8pPr>
            <a:lvl9pPr lvl="8" rtl="0">
              <a:spcBef>
                <a:spcPts val="0"/>
              </a:spcBef>
              <a:spcAft>
                <a:spcPts val="0"/>
              </a:spcAft>
              <a:buNone/>
              <a:defRPr b="0">
                <a:latin typeface="Google Sans Medium"/>
                <a:ea typeface="Google Sans Medium"/>
                <a:cs typeface="Google Sans Medium"/>
                <a:sym typeface="Google Sans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7658" y="894031"/>
            <a:ext cx="4318200" cy="688800"/>
          </a:xfrm>
          <a:prstGeom prst="rect">
            <a:avLst/>
          </a:prstGeom>
          <a:noFill/>
          <a:ln>
            <a:noFill/>
          </a:ln>
        </p:spPr>
        <p:txBody>
          <a:bodyPr spcFirstLastPara="1" wrap="square" lIns="0" tIns="0" rIns="228600" bIns="0" anchor="t" anchorCtr="0">
            <a:noAutofit/>
          </a:bodyPr>
          <a:lstStyle>
            <a:lvl1pPr lvl="0" rtl="0">
              <a:spcBef>
                <a:spcPts val="0"/>
              </a:spcBef>
              <a:spcAft>
                <a:spcPts val="0"/>
              </a:spcAft>
              <a:buNone/>
              <a:defRPr sz="2400">
                <a:solidFill>
                  <a:schemeClr val="dk1"/>
                </a:solidFill>
                <a:latin typeface="Google Sans Medium"/>
                <a:ea typeface="Google Sans Medium"/>
                <a:cs typeface="Google Sans Medium"/>
                <a:sym typeface="Google Sans Medium"/>
              </a:defRPr>
            </a:lvl1pPr>
            <a:lvl2pPr lvl="1" rtl="0">
              <a:spcBef>
                <a:spcPts val="0"/>
              </a:spcBef>
              <a:spcAft>
                <a:spcPts val="0"/>
              </a:spcAft>
              <a:buNone/>
              <a:defRPr sz="2400" b="1">
                <a:solidFill>
                  <a:schemeClr val="dk1"/>
                </a:solidFill>
                <a:latin typeface="Google Sans"/>
                <a:ea typeface="Google Sans"/>
                <a:cs typeface="Google Sans"/>
                <a:sym typeface="Google Sans"/>
              </a:defRPr>
            </a:lvl2pPr>
            <a:lvl3pPr lvl="2" rtl="0">
              <a:spcBef>
                <a:spcPts val="0"/>
              </a:spcBef>
              <a:spcAft>
                <a:spcPts val="0"/>
              </a:spcAft>
              <a:buNone/>
              <a:defRPr sz="2400" b="1">
                <a:solidFill>
                  <a:schemeClr val="dk1"/>
                </a:solidFill>
                <a:latin typeface="Google Sans"/>
                <a:ea typeface="Google Sans"/>
                <a:cs typeface="Google Sans"/>
                <a:sym typeface="Google Sans"/>
              </a:defRPr>
            </a:lvl3pPr>
            <a:lvl4pPr lvl="3" rtl="0">
              <a:spcBef>
                <a:spcPts val="0"/>
              </a:spcBef>
              <a:spcAft>
                <a:spcPts val="0"/>
              </a:spcAft>
              <a:buNone/>
              <a:defRPr sz="2400" b="1">
                <a:solidFill>
                  <a:schemeClr val="dk1"/>
                </a:solidFill>
                <a:latin typeface="Google Sans"/>
                <a:ea typeface="Google Sans"/>
                <a:cs typeface="Google Sans"/>
                <a:sym typeface="Google Sans"/>
              </a:defRPr>
            </a:lvl4pPr>
            <a:lvl5pPr lvl="4" rtl="0">
              <a:spcBef>
                <a:spcPts val="0"/>
              </a:spcBef>
              <a:spcAft>
                <a:spcPts val="0"/>
              </a:spcAft>
              <a:buNone/>
              <a:defRPr sz="2400" b="1">
                <a:solidFill>
                  <a:schemeClr val="dk1"/>
                </a:solidFill>
                <a:latin typeface="Google Sans"/>
                <a:ea typeface="Google Sans"/>
                <a:cs typeface="Google Sans"/>
                <a:sym typeface="Google Sans"/>
              </a:defRPr>
            </a:lvl5pPr>
            <a:lvl6pPr lvl="5" rtl="0">
              <a:spcBef>
                <a:spcPts val="0"/>
              </a:spcBef>
              <a:spcAft>
                <a:spcPts val="0"/>
              </a:spcAft>
              <a:buNone/>
              <a:defRPr sz="2400" b="1">
                <a:solidFill>
                  <a:schemeClr val="dk1"/>
                </a:solidFill>
                <a:latin typeface="Google Sans"/>
                <a:ea typeface="Google Sans"/>
                <a:cs typeface="Google Sans"/>
                <a:sym typeface="Google Sans"/>
              </a:defRPr>
            </a:lvl6pPr>
            <a:lvl7pPr lvl="6" rtl="0">
              <a:spcBef>
                <a:spcPts val="0"/>
              </a:spcBef>
              <a:spcAft>
                <a:spcPts val="0"/>
              </a:spcAft>
              <a:buNone/>
              <a:defRPr sz="2400" b="1">
                <a:solidFill>
                  <a:schemeClr val="dk1"/>
                </a:solidFill>
                <a:latin typeface="Google Sans"/>
                <a:ea typeface="Google Sans"/>
                <a:cs typeface="Google Sans"/>
                <a:sym typeface="Google Sans"/>
              </a:defRPr>
            </a:lvl7pPr>
            <a:lvl8pPr lvl="7" rtl="0">
              <a:spcBef>
                <a:spcPts val="0"/>
              </a:spcBef>
              <a:spcAft>
                <a:spcPts val="0"/>
              </a:spcAft>
              <a:buNone/>
              <a:defRPr sz="2400" b="1">
                <a:solidFill>
                  <a:schemeClr val="dk1"/>
                </a:solidFill>
                <a:latin typeface="Google Sans"/>
                <a:ea typeface="Google Sans"/>
                <a:cs typeface="Google Sans"/>
                <a:sym typeface="Google Sans"/>
              </a:defRPr>
            </a:lvl8pPr>
            <a:lvl9pPr lvl="8" rtl="0">
              <a:spcBef>
                <a:spcPts val="0"/>
              </a:spcBef>
              <a:spcAft>
                <a:spcPts val="0"/>
              </a:spcAft>
              <a:buNone/>
              <a:defRPr sz="2400" b="1">
                <a:solidFill>
                  <a:schemeClr val="dk1"/>
                </a:solidFill>
                <a:latin typeface="Google Sans"/>
                <a:ea typeface="Google Sans"/>
                <a:cs typeface="Google Sans"/>
                <a:sym typeface="Google Sans"/>
              </a:defRPr>
            </a:lvl9pPr>
          </a:lstStyle>
          <a:p>
            <a:endParaRPr/>
          </a:p>
        </p:txBody>
      </p:sp>
      <p:sp>
        <p:nvSpPr>
          <p:cNvPr id="7" name="Google Shape;7;p1"/>
          <p:cNvSpPr txBox="1">
            <a:spLocks noGrp="1"/>
          </p:cNvSpPr>
          <p:nvPr>
            <p:ph type="body" idx="1"/>
          </p:nvPr>
        </p:nvSpPr>
        <p:spPr>
          <a:xfrm>
            <a:off x="647551" y="2272013"/>
            <a:ext cx="4318200" cy="6202800"/>
          </a:xfrm>
          <a:prstGeom prst="rect">
            <a:avLst/>
          </a:prstGeom>
          <a:noFill/>
          <a:ln>
            <a:noFill/>
          </a:ln>
        </p:spPr>
        <p:txBody>
          <a:bodyPr spcFirstLastPara="1" wrap="square" lIns="0" tIns="0" rIns="228600" bIns="0" anchor="t" anchorCtr="0">
            <a:noAutofit/>
          </a:bodyPr>
          <a:lstStyle>
            <a:lvl1pPr marL="457200" lvl="0"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1pPr>
            <a:lvl2pPr marL="914400" lvl="1"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2pPr>
            <a:lvl3pPr marL="1371600" lvl="2"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3pPr>
            <a:lvl4pPr marL="1828800" lvl="3"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4pPr>
            <a:lvl5pPr marL="2286000" lvl="4"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5pPr>
            <a:lvl6pPr marL="2743200" lvl="5"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6pPr>
            <a:lvl7pPr marL="3200400" lvl="6"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7pPr>
            <a:lvl8pPr marL="3657600" lvl="7"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8pPr>
            <a:lvl9pPr marL="4114800" lvl="8" indent="-29845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97">
          <p15:clr>
            <a:srgbClr val="F06B4A"/>
          </p15:clr>
        </p15:guide>
        <p15:guide id="2" orient="horz" pos="1431">
          <p15:clr>
            <a:srgbClr val="F06B4A"/>
          </p15:clr>
        </p15:guide>
        <p15:guide id="3" orient="horz" pos="1865">
          <p15:clr>
            <a:srgbClr val="F06B4A"/>
          </p15:clr>
        </p15:guide>
        <p15:guide id="4" orient="horz" pos="2299">
          <p15:clr>
            <a:srgbClr val="F06B4A"/>
          </p15:clr>
        </p15:guide>
        <p15:guide id="5" orient="horz" pos="2734">
          <p15:clr>
            <a:srgbClr val="F06B4A"/>
          </p15:clr>
        </p15:guide>
        <p15:guide id="6" orient="horz" pos="3168">
          <p15:clr>
            <a:srgbClr val="F06B4A"/>
          </p15:clr>
        </p15:guide>
        <p15:guide id="7" orient="horz" pos="3602">
          <p15:clr>
            <a:srgbClr val="F06B4A"/>
          </p15:clr>
        </p15:guide>
        <p15:guide id="8" orient="horz" pos="4036">
          <p15:clr>
            <a:srgbClr val="F06B4A"/>
          </p15:clr>
        </p15:guide>
        <p15:guide id="9" orient="horz" pos="4470">
          <p15:clr>
            <a:srgbClr val="F06B4A"/>
          </p15:clr>
        </p15:guide>
        <p15:guide id="10" orient="horz" pos="4905">
          <p15:clr>
            <a:srgbClr val="F06B4A"/>
          </p15:clr>
        </p15:guide>
        <p15:guide id="11" orient="horz" pos="5338">
          <p15:clr>
            <a:srgbClr val="F06B4A"/>
          </p15:clr>
        </p15:guide>
        <p15:guide id="12" orient="horz" pos="5773">
          <p15:clr>
            <a:srgbClr val="F06B4A"/>
          </p15:clr>
        </p15:guide>
        <p15:guide id="13" orient="horz" pos="563">
          <p15:clr>
            <a:srgbClr val="F06B4A"/>
          </p15:clr>
        </p15:guide>
        <p15:guide id="14" pos="408">
          <p15:clr>
            <a:srgbClr val="F06B4A"/>
          </p15:clr>
        </p15:guide>
        <p15:guide id="15" pos="748">
          <p15:clr>
            <a:srgbClr val="F06B4A"/>
          </p15:clr>
        </p15:guide>
        <p15:guide id="16" pos="1088">
          <p15:clr>
            <a:srgbClr val="F06B4A"/>
          </p15:clr>
        </p15:guide>
        <p15:guide id="17" pos="1428">
          <p15:clr>
            <a:srgbClr val="F06B4A"/>
          </p15:clr>
        </p15:guide>
        <p15:guide id="18" pos="1768">
          <p15:clr>
            <a:srgbClr val="F06B4A"/>
          </p15:clr>
        </p15:guide>
        <p15:guide id="19" pos="2108">
          <p15:clr>
            <a:srgbClr val="F06B4A"/>
          </p15:clr>
        </p15:guide>
        <p15:guide id="20" pos="2448">
          <p15:clr>
            <a:srgbClr val="F06B4A"/>
          </p15:clr>
        </p15:guide>
        <p15:guide id="21" pos="2788">
          <p15:clr>
            <a:srgbClr val="F06B4A"/>
          </p15:clr>
        </p15:guide>
        <p15:guide id="22" pos="3128">
          <p15:clr>
            <a:srgbClr val="F06B4A"/>
          </p15:clr>
        </p15:guide>
        <p15:guide id="23" pos="3468">
          <p15:clr>
            <a:srgbClr val="F06B4A"/>
          </p15:clr>
        </p15:guide>
        <p15:guide id="24" pos="3808">
          <p15:clr>
            <a:srgbClr val="F06B4A"/>
          </p15:clr>
        </p15:guide>
        <p15:guide id="25" pos="4148">
          <p15:clr>
            <a:srgbClr val="F06B4A"/>
          </p15:clr>
        </p15:guide>
        <p15:guide id="26" pos="4488">
          <p15:clr>
            <a:srgbClr val="F06B4A"/>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www.gartner.com/smarterwithgartner/with-coronavirus-in-mind-are-you-ready-for-remote-work/"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hyperlink" Target="https://www.citrix.com/content/dam/citrix/en_us/documents/other/workforce-flexibility-can-drive-greater-engagement-and-productivity.pdf" TargetMode="External"/><Relationship Id="rId5" Type="http://schemas.openxmlformats.org/officeDocument/2006/relationships/hyperlink" Target="https://support.google.com/chrome/a/answer/6149448" TargetMode="External"/><Relationship Id="rId4" Type="http://schemas.openxmlformats.org/officeDocument/2006/relationships/image" Target="../media/image1.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remotedesktop.google.com" TargetMode="External"/><Relationship Id="rId13" Type="http://schemas.openxmlformats.org/officeDocument/2006/relationships/hyperlink" Target="https://support.google.com/chrome/a/answer/2657289?hl=en&amp;ref_topic=9027936" TargetMode="External"/><Relationship Id="rId3" Type="http://schemas.openxmlformats.org/officeDocument/2006/relationships/image" Target="../media/image1.png"/><Relationship Id="rId7" Type="http://schemas.openxmlformats.org/officeDocument/2006/relationships/hyperlink" Target="https://support.google.com/chrome/a/answer/2657289?hl=en" TargetMode="External"/><Relationship Id="rId12" Type="http://schemas.openxmlformats.org/officeDocument/2006/relationships/hyperlink" Target="https://support.google.com/chrome/a/answer/6306504?hl=en"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hyperlink" Target="https://support.google.com/chrome/a/answer/3523633?hl=en" TargetMode="External"/><Relationship Id="rId11" Type="http://schemas.openxmlformats.org/officeDocument/2006/relationships/hyperlink" Target="https://partnerdash.google.com/apps/simulator/chromebook#?l=en" TargetMode="External"/><Relationship Id="rId5" Type="http://schemas.openxmlformats.org/officeDocument/2006/relationships/hyperlink" Target="https://support.google.com/chrome/a/answer/2634553?hl=en" TargetMode="External"/><Relationship Id="rId10" Type="http://schemas.openxmlformats.org/officeDocument/2006/relationships/hyperlink" Target="https://cloud.google.com/blog/products/chrome-enterprise/best-practices-for-chrome-enterprise-admins-to-enable-a-remote-workforce" TargetMode="External"/><Relationship Id="rId4" Type="http://schemas.openxmlformats.org/officeDocument/2006/relationships/image" Target="../media/image5.png"/><Relationship Id="rId9" Type="http://schemas.openxmlformats.org/officeDocument/2006/relationships/hyperlink" Target="https://support.google.com/chrome/a/answer/9116814?hl=en" TargetMode="External"/><Relationship Id="rId14" Type="http://schemas.openxmlformats.org/officeDocument/2006/relationships/hyperlink" Target="https://cloud.google.com/chrome-enterprise?hl=de%3Futm_source%3Dadwo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31"/>
          <p:cNvPicPr preferRelativeResize="0"/>
          <p:nvPr/>
        </p:nvPicPr>
        <p:blipFill rotWithShape="1">
          <a:blip r:embed="rId3">
            <a:alphaModFix/>
          </a:blip>
          <a:srcRect r="25528"/>
          <a:stretch/>
        </p:blipFill>
        <p:spPr>
          <a:xfrm>
            <a:off x="4625575" y="1234925"/>
            <a:ext cx="2839147" cy="1886500"/>
          </a:xfrm>
          <a:prstGeom prst="rect">
            <a:avLst/>
          </a:prstGeom>
          <a:noFill/>
          <a:ln>
            <a:noFill/>
          </a:ln>
        </p:spPr>
      </p:pic>
      <p:sp>
        <p:nvSpPr>
          <p:cNvPr id="634" name="Google Shape;634;p31"/>
          <p:cNvSpPr/>
          <p:nvPr/>
        </p:nvSpPr>
        <p:spPr>
          <a:xfrm rot="-5400000">
            <a:off x="5292325" y="2432175"/>
            <a:ext cx="2030400" cy="3363900"/>
          </a:xfrm>
          <a:prstGeom prst="round1Rect">
            <a:avLst>
              <a:gd name="adj" fmla="val 1212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txBox="1"/>
          <p:nvPr/>
        </p:nvSpPr>
        <p:spPr>
          <a:xfrm>
            <a:off x="655650" y="1307617"/>
            <a:ext cx="4310100" cy="10635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2600">
                <a:solidFill>
                  <a:srgbClr val="202124"/>
                </a:solidFill>
                <a:latin typeface="Google Sans Medium"/>
                <a:ea typeface="Google Sans Medium"/>
                <a:cs typeface="Google Sans Medium"/>
                <a:sym typeface="Google Sans Medium"/>
              </a:rPr>
              <a:t>Enable remote workers with Chrome Enterprise</a:t>
            </a:r>
            <a:endParaRPr sz="2600">
              <a:solidFill>
                <a:srgbClr val="202124"/>
              </a:solidFill>
              <a:latin typeface="Google Sans Medium"/>
              <a:ea typeface="Google Sans Medium"/>
              <a:cs typeface="Google Sans Medium"/>
              <a:sym typeface="Google Sans Medium"/>
            </a:endParaRPr>
          </a:p>
        </p:txBody>
      </p:sp>
      <p:grpSp>
        <p:nvGrpSpPr>
          <p:cNvPr id="636" name="Google Shape;636;p31"/>
          <p:cNvGrpSpPr/>
          <p:nvPr/>
        </p:nvGrpSpPr>
        <p:grpSpPr>
          <a:xfrm>
            <a:off x="504408" y="587036"/>
            <a:ext cx="2072100" cy="309200"/>
            <a:chOff x="4876350" y="1192500"/>
            <a:chExt cx="2072100" cy="309200"/>
          </a:xfrm>
        </p:grpSpPr>
        <p:grpSp>
          <p:nvGrpSpPr>
            <p:cNvPr id="637" name="Google Shape;637;p31"/>
            <p:cNvGrpSpPr/>
            <p:nvPr/>
          </p:nvGrpSpPr>
          <p:grpSpPr>
            <a:xfrm>
              <a:off x="5256995" y="1248415"/>
              <a:ext cx="1691455" cy="197383"/>
              <a:chOff x="1925575" y="2576300"/>
              <a:chExt cx="4843800" cy="570800"/>
            </a:xfrm>
          </p:grpSpPr>
          <p:sp>
            <p:nvSpPr>
              <p:cNvPr id="638" name="Google Shape;638;p31"/>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4" name="Google Shape;654;p31"/>
            <p:cNvPicPr preferRelativeResize="0"/>
            <p:nvPr/>
          </p:nvPicPr>
          <p:blipFill>
            <a:blip r:embed="rId4">
              <a:alphaModFix/>
            </a:blip>
            <a:stretch>
              <a:fillRect/>
            </a:stretch>
          </p:blipFill>
          <p:spPr>
            <a:xfrm>
              <a:off x="4876350" y="1192500"/>
              <a:ext cx="309200" cy="309200"/>
            </a:xfrm>
            <a:prstGeom prst="rect">
              <a:avLst/>
            </a:prstGeom>
            <a:noFill/>
            <a:ln>
              <a:noFill/>
            </a:ln>
          </p:spPr>
        </p:pic>
      </p:grpSp>
      <p:sp>
        <p:nvSpPr>
          <p:cNvPr id="655" name="Google Shape;655;p31"/>
          <p:cNvSpPr txBox="1"/>
          <p:nvPr/>
        </p:nvSpPr>
        <p:spPr>
          <a:xfrm>
            <a:off x="655650" y="2352433"/>
            <a:ext cx="4310100" cy="7929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800">
                <a:solidFill>
                  <a:srgbClr val="202124"/>
                </a:solidFill>
                <a:latin typeface="Google Sans"/>
                <a:ea typeface="Google Sans"/>
                <a:cs typeface="Google Sans"/>
                <a:sym typeface="Google Sans"/>
              </a:rPr>
              <a:t>Keep your workforce connected, productive and secure from anywhere</a:t>
            </a:r>
            <a:endParaRPr sz="1800">
              <a:solidFill>
                <a:srgbClr val="202124"/>
              </a:solidFill>
              <a:latin typeface="Google Sans"/>
              <a:ea typeface="Google Sans"/>
              <a:cs typeface="Google Sans"/>
              <a:sym typeface="Google Sans"/>
            </a:endParaRPr>
          </a:p>
        </p:txBody>
      </p:sp>
      <p:sp>
        <p:nvSpPr>
          <p:cNvPr id="656" name="Google Shape;656;p31"/>
          <p:cNvSpPr txBox="1"/>
          <p:nvPr/>
        </p:nvSpPr>
        <p:spPr>
          <a:xfrm>
            <a:off x="655650" y="3186275"/>
            <a:ext cx="3531300" cy="12303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200">
                <a:solidFill>
                  <a:srgbClr val="202124"/>
                </a:solidFill>
                <a:latin typeface="Google Sans Medium"/>
                <a:ea typeface="Google Sans Medium"/>
                <a:cs typeface="Google Sans Medium"/>
                <a:sym typeface="Google Sans Medium"/>
              </a:rPr>
              <a:t>Key benefits of deploying Chrome Enterprise for remote workers</a:t>
            </a:r>
            <a:endParaRPr sz="1200">
              <a:solidFill>
                <a:srgbClr val="202124"/>
              </a:solidFill>
              <a:latin typeface="Google Sans Medium"/>
              <a:ea typeface="Google Sans Medium"/>
              <a:cs typeface="Google Sans Medium"/>
              <a:sym typeface="Google Sans Medium"/>
            </a:endParaRPr>
          </a:p>
          <a:p>
            <a:pPr marL="0" lvl="0" indent="0" algn="l" rtl="0">
              <a:lnSpc>
                <a:spcPct val="115000"/>
              </a:lnSpc>
              <a:spcBef>
                <a:spcPts val="600"/>
              </a:spcBef>
              <a:spcAft>
                <a:spcPts val="0"/>
              </a:spcAft>
              <a:buNone/>
            </a:pPr>
            <a:r>
              <a:rPr lang="en" sz="1000">
                <a:solidFill>
                  <a:srgbClr val="202124"/>
                </a:solidFill>
                <a:latin typeface="Roboto"/>
                <a:ea typeface="Roboto"/>
                <a:cs typeface="Roboto"/>
                <a:sym typeface="Roboto"/>
              </a:rPr>
              <a:t>Chrome Enterprise is a modern, secure platform that empowers a remote workforce, allowing employees to be productive from any location and providing IT with the ability to manage devices remotely.</a:t>
            </a:r>
            <a:endParaRPr sz="1800">
              <a:solidFill>
                <a:srgbClr val="202124"/>
              </a:solidFill>
              <a:latin typeface="Google Sans"/>
              <a:ea typeface="Google Sans"/>
              <a:cs typeface="Google Sans"/>
              <a:sym typeface="Google Sans"/>
            </a:endParaRPr>
          </a:p>
        </p:txBody>
      </p:sp>
      <p:sp>
        <p:nvSpPr>
          <p:cNvPr id="657" name="Google Shape;657;p31"/>
          <p:cNvSpPr txBox="1"/>
          <p:nvPr/>
        </p:nvSpPr>
        <p:spPr>
          <a:xfrm>
            <a:off x="4885100" y="5355271"/>
            <a:ext cx="2650800" cy="10635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200">
                <a:solidFill>
                  <a:schemeClr val="accent1"/>
                </a:solidFill>
                <a:latin typeface="Google Sans"/>
                <a:ea typeface="Google Sans"/>
                <a:cs typeface="Google Sans"/>
                <a:sym typeface="Google Sans"/>
              </a:rPr>
              <a:t>Chrome Device Deployment Guide</a:t>
            </a:r>
            <a:endParaRPr sz="1200">
              <a:solidFill>
                <a:schemeClr val="accent1"/>
              </a:solidFill>
              <a:latin typeface="Google Sans"/>
              <a:ea typeface="Google Sans"/>
              <a:cs typeface="Google Sans"/>
              <a:sym typeface="Google Sans"/>
            </a:endParaRPr>
          </a:p>
          <a:p>
            <a:pPr marL="0" lvl="0" indent="0" algn="l" rtl="0">
              <a:lnSpc>
                <a:spcPct val="115000"/>
              </a:lnSpc>
              <a:spcBef>
                <a:spcPts val="800"/>
              </a:spcBef>
              <a:spcAft>
                <a:spcPts val="0"/>
              </a:spcAft>
              <a:buNone/>
            </a:pPr>
            <a:r>
              <a:rPr lang="en" sz="1000">
                <a:solidFill>
                  <a:srgbClr val="202124"/>
                </a:solidFill>
                <a:latin typeface="Roboto"/>
                <a:ea typeface="Roboto"/>
                <a:cs typeface="Roboto"/>
                <a:sym typeface="Roboto"/>
              </a:rPr>
              <a:t>This is a guide for IT administrators who want to deploy Chrome devices to enable remote workers. In this guide, you’ll learn:</a:t>
            </a:r>
            <a:endParaRPr sz="1100" baseline="30000">
              <a:solidFill>
                <a:srgbClr val="202124"/>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202124"/>
              </a:solidFill>
              <a:latin typeface="Google Sans"/>
              <a:ea typeface="Google Sans"/>
              <a:cs typeface="Google Sans"/>
              <a:sym typeface="Google Sans"/>
            </a:endParaRPr>
          </a:p>
        </p:txBody>
      </p:sp>
      <p:cxnSp>
        <p:nvCxnSpPr>
          <p:cNvPr id="658" name="Google Shape;658;p31"/>
          <p:cNvCxnSpPr/>
          <p:nvPr/>
        </p:nvCxnSpPr>
        <p:spPr>
          <a:xfrm>
            <a:off x="225" y="11238825"/>
            <a:ext cx="7781700" cy="0"/>
          </a:xfrm>
          <a:prstGeom prst="straightConnector1">
            <a:avLst/>
          </a:prstGeom>
          <a:noFill/>
          <a:ln w="9525" cap="flat" cmpd="sng">
            <a:solidFill>
              <a:schemeClr val="accent1"/>
            </a:solidFill>
            <a:prstDash val="solid"/>
            <a:round/>
            <a:headEnd type="none" w="med" len="med"/>
            <a:tailEnd type="none" w="med" len="med"/>
          </a:ln>
        </p:spPr>
      </p:cxnSp>
      <p:sp>
        <p:nvSpPr>
          <p:cNvPr id="659" name="Google Shape;659;p31"/>
          <p:cNvSpPr/>
          <p:nvPr/>
        </p:nvSpPr>
        <p:spPr>
          <a:xfrm>
            <a:off x="4885125" y="6342050"/>
            <a:ext cx="267000" cy="2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txBox="1"/>
          <p:nvPr/>
        </p:nvSpPr>
        <p:spPr>
          <a:xfrm>
            <a:off x="5297850" y="6369722"/>
            <a:ext cx="2157600" cy="193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000">
                <a:solidFill>
                  <a:srgbClr val="202124"/>
                </a:solidFill>
                <a:latin typeface="Roboto"/>
                <a:ea typeface="Roboto"/>
                <a:cs typeface="Roboto"/>
                <a:sym typeface="Roboto"/>
              </a:rPr>
              <a:t>How to enroll Chrome devices</a:t>
            </a:r>
            <a:r>
              <a:rPr lang="en" sz="1100">
                <a:solidFill>
                  <a:srgbClr val="202124"/>
                </a:solidFill>
                <a:latin typeface="Google Sans"/>
                <a:ea typeface="Google Sans"/>
                <a:cs typeface="Google Sans"/>
                <a:sym typeface="Google Sans"/>
              </a:rPr>
              <a:t>.</a:t>
            </a:r>
            <a:endParaRPr sz="1100">
              <a:solidFill>
                <a:srgbClr val="202124"/>
              </a:solidFill>
              <a:latin typeface="Google Sans"/>
              <a:ea typeface="Google Sans"/>
              <a:cs typeface="Google Sans"/>
              <a:sym typeface="Google Sans"/>
            </a:endParaRPr>
          </a:p>
        </p:txBody>
      </p:sp>
      <p:sp>
        <p:nvSpPr>
          <p:cNvPr id="661" name="Google Shape;661;p31"/>
          <p:cNvSpPr txBox="1"/>
          <p:nvPr/>
        </p:nvSpPr>
        <p:spPr>
          <a:xfrm>
            <a:off x="5297850" y="6738797"/>
            <a:ext cx="2018700" cy="543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000">
                <a:solidFill>
                  <a:srgbClr val="202124"/>
                </a:solidFill>
                <a:latin typeface="Roboto"/>
                <a:ea typeface="Roboto"/>
                <a:cs typeface="Roboto"/>
                <a:sym typeface="Roboto"/>
              </a:rPr>
              <a:t>How to use the Google Admin console to remotely manage Chrome devices.</a:t>
            </a:r>
            <a:endParaRPr sz="1100">
              <a:solidFill>
                <a:srgbClr val="202124"/>
              </a:solidFill>
              <a:latin typeface="Google Sans"/>
              <a:ea typeface="Google Sans"/>
              <a:cs typeface="Google Sans"/>
              <a:sym typeface="Google Sans"/>
            </a:endParaRPr>
          </a:p>
        </p:txBody>
      </p:sp>
      <p:sp>
        <p:nvSpPr>
          <p:cNvPr id="662" name="Google Shape;662;p31"/>
          <p:cNvSpPr txBox="1"/>
          <p:nvPr/>
        </p:nvSpPr>
        <p:spPr>
          <a:xfrm>
            <a:off x="5297850" y="7324895"/>
            <a:ext cx="2157600" cy="543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000">
                <a:solidFill>
                  <a:srgbClr val="202124"/>
                </a:solidFill>
                <a:latin typeface="Roboto"/>
                <a:ea typeface="Roboto"/>
                <a:cs typeface="Roboto"/>
                <a:sym typeface="Roboto"/>
              </a:rPr>
              <a:t>Key configuration settings for cloud-based policies and Chrome apps.</a:t>
            </a:r>
            <a:endParaRPr sz="1000">
              <a:solidFill>
                <a:srgbClr val="202124"/>
              </a:solidFill>
              <a:latin typeface="Roboto"/>
              <a:ea typeface="Roboto"/>
              <a:cs typeface="Roboto"/>
              <a:sym typeface="Roboto"/>
            </a:endParaRPr>
          </a:p>
        </p:txBody>
      </p:sp>
      <p:sp>
        <p:nvSpPr>
          <p:cNvPr id="663" name="Google Shape;663;p31"/>
          <p:cNvSpPr txBox="1"/>
          <p:nvPr/>
        </p:nvSpPr>
        <p:spPr>
          <a:xfrm>
            <a:off x="5297850" y="7977972"/>
            <a:ext cx="1841400" cy="543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000">
                <a:solidFill>
                  <a:srgbClr val="202124"/>
                </a:solidFill>
                <a:latin typeface="Roboto"/>
                <a:ea typeface="Roboto"/>
                <a:cs typeface="Roboto"/>
                <a:sym typeface="Roboto"/>
              </a:rPr>
              <a:t>How to set and deploy device and user policies across your organization.</a:t>
            </a:r>
            <a:endParaRPr sz="1100">
              <a:solidFill>
                <a:srgbClr val="202124"/>
              </a:solidFill>
              <a:latin typeface="Google Sans"/>
              <a:ea typeface="Google Sans"/>
              <a:cs typeface="Google Sans"/>
              <a:sym typeface="Google Sans"/>
            </a:endParaRPr>
          </a:p>
        </p:txBody>
      </p:sp>
      <p:sp>
        <p:nvSpPr>
          <p:cNvPr id="664" name="Google Shape;664;p31"/>
          <p:cNvSpPr txBox="1"/>
          <p:nvPr/>
        </p:nvSpPr>
        <p:spPr>
          <a:xfrm>
            <a:off x="4885100" y="8652623"/>
            <a:ext cx="2650800" cy="3093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800"/>
              </a:spcAft>
              <a:buNone/>
            </a:pPr>
            <a:r>
              <a:rPr lang="en" sz="1200">
                <a:solidFill>
                  <a:schemeClr val="accent1"/>
                </a:solidFill>
                <a:latin typeface="Google Sans"/>
                <a:ea typeface="Google Sans"/>
                <a:cs typeface="Google Sans"/>
                <a:sym typeface="Google Sans"/>
              </a:rPr>
              <a:t>Access the guide </a:t>
            </a:r>
            <a:r>
              <a:rPr lang="en" sz="1200" u="sng">
                <a:solidFill>
                  <a:schemeClr val="accent1"/>
                </a:solidFill>
                <a:latin typeface="Google Sans Medium"/>
                <a:ea typeface="Google Sans Medium"/>
                <a:cs typeface="Google Sans Medium"/>
                <a:sym typeface="Google Sans Medium"/>
                <a:hlinkClick r:id="rId5"/>
              </a:rPr>
              <a:t>here</a:t>
            </a:r>
            <a:r>
              <a:rPr lang="en" sz="1200">
                <a:solidFill>
                  <a:schemeClr val="accent1"/>
                </a:solidFill>
                <a:latin typeface="Google Sans"/>
                <a:ea typeface="Google Sans"/>
                <a:cs typeface="Google Sans"/>
                <a:sym typeface="Google Sans"/>
              </a:rPr>
              <a:t>.</a:t>
            </a:r>
            <a:endParaRPr sz="1800">
              <a:solidFill>
                <a:srgbClr val="202124"/>
              </a:solidFill>
              <a:latin typeface="Google Sans"/>
              <a:ea typeface="Google Sans"/>
              <a:cs typeface="Google Sans"/>
              <a:sym typeface="Google Sans"/>
            </a:endParaRPr>
          </a:p>
        </p:txBody>
      </p:sp>
      <p:sp>
        <p:nvSpPr>
          <p:cNvPr id="665" name="Google Shape;665;p31"/>
          <p:cNvSpPr txBox="1"/>
          <p:nvPr/>
        </p:nvSpPr>
        <p:spPr>
          <a:xfrm>
            <a:off x="1039625" y="4564675"/>
            <a:ext cx="3238500" cy="45363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200">
                <a:solidFill>
                  <a:srgbClr val="202124"/>
                </a:solidFill>
                <a:latin typeface="Google Sans Medium"/>
                <a:ea typeface="Google Sans Medium"/>
                <a:cs typeface="Google Sans Medium"/>
                <a:sym typeface="Google Sans Medium"/>
              </a:rPr>
              <a:t>Secure by design</a:t>
            </a:r>
            <a:endParaRPr sz="1200">
              <a:solidFill>
                <a:srgbClr val="202124"/>
              </a:solidFill>
              <a:latin typeface="Google Sans Medium"/>
              <a:ea typeface="Google Sans Medium"/>
              <a:cs typeface="Google Sans Medium"/>
              <a:sym typeface="Google Sans Medium"/>
            </a:endParaRPr>
          </a:p>
          <a:p>
            <a:pPr marL="0" lvl="0" indent="0" algn="l" rtl="0">
              <a:lnSpc>
                <a:spcPct val="115000"/>
              </a:lnSpc>
              <a:spcBef>
                <a:spcPts val="500"/>
              </a:spcBef>
              <a:spcAft>
                <a:spcPts val="0"/>
              </a:spcAft>
              <a:buNone/>
            </a:pPr>
            <a:r>
              <a:rPr lang="en" sz="1000">
                <a:solidFill>
                  <a:srgbClr val="202124"/>
                </a:solidFill>
                <a:latin typeface="Roboto"/>
                <a:ea typeface="Roboto"/>
                <a:cs typeface="Roboto"/>
                <a:sym typeface="Roboto"/>
              </a:rPr>
              <a:t>Chromebooks have built-in security to help protect from external threats, security patches can be deployed over WiFi, and IT can remotely disable devices if needed.</a:t>
            </a:r>
            <a:endParaRPr sz="1000">
              <a:solidFill>
                <a:srgbClr val="202124"/>
              </a:solidFill>
              <a:latin typeface="Roboto"/>
              <a:ea typeface="Roboto"/>
              <a:cs typeface="Roboto"/>
              <a:sym typeface="Roboto"/>
            </a:endParaRPr>
          </a:p>
          <a:p>
            <a:pPr marL="0" lvl="0" indent="0" algn="l" rtl="0">
              <a:lnSpc>
                <a:spcPct val="115000"/>
              </a:lnSpc>
              <a:spcBef>
                <a:spcPts val="1200"/>
              </a:spcBef>
              <a:spcAft>
                <a:spcPts val="0"/>
              </a:spcAft>
              <a:buNone/>
            </a:pPr>
            <a:r>
              <a:rPr lang="en" sz="1200">
                <a:solidFill>
                  <a:srgbClr val="202124"/>
                </a:solidFill>
                <a:latin typeface="Google Sans Medium"/>
                <a:ea typeface="Google Sans Medium"/>
                <a:cs typeface="Google Sans Medium"/>
                <a:sym typeface="Google Sans Medium"/>
              </a:rPr>
              <a:t>Cloud management</a:t>
            </a:r>
            <a:endParaRPr sz="1200">
              <a:solidFill>
                <a:srgbClr val="202124"/>
              </a:solidFill>
              <a:latin typeface="Google Sans Medium"/>
              <a:ea typeface="Google Sans Medium"/>
              <a:cs typeface="Google Sans Medium"/>
              <a:sym typeface="Google Sans Medium"/>
            </a:endParaRPr>
          </a:p>
          <a:p>
            <a:pPr marL="0" lvl="0" indent="0" algn="l" rtl="0">
              <a:lnSpc>
                <a:spcPct val="115000"/>
              </a:lnSpc>
              <a:spcBef>
                <a:spcPts val="500"/>
              </a:spcBef>
              <a:spcAft>
                <a:spcPts val="0"/>
              </a:spcAft>
              <a:buNone/>
            </a:pPr>
            <a:r>
              <a:rPr lang="en" sz="1000">
                <a:solidFill>
                  <a:srgbClr val="202124"/>
                </a:solidFill>
                <a:latin typeface="Roboto"/>
                <a:ea typeface="Roboto"/>
                <a:cs typeface="Roboto"/>
                <a:sym typeface="Roboto"/>
              </a:rPr>
              <a:t>IT admins manage devices and users from anywhere with the Google Admin console. They can easily enforce policies, configure device settings, provide access to VPNs, and force install Chrome apps and extensions across Chrome Browser and OS.</a:t>
            </a:r>
            <a:endParaRPr sz="1000">
              <a:solidFill>
                <a:srgbClr val="202124"/>
              </a:solidFill>
              <a:latin typeface="Roboto"/>
              <a:ea typeface="Roboto"/>
              <a:cs typeface="Roboto"/>
              <a:sym typeface="Roboto"/>
            </a:endParaRPr>
          </a:p>
          <a:p>
            <a:pPr marL="0" lvl="0" indent="0" algn="l" rtl="0">
              <a:lnSpc>
                <a:spcPct val="115000"/>
              </a:lnSpc>
              <a:spcBef>
                <a:spcPts val="1200"/>
              </a:spcBef>
              <a:spcAft>
                <a:spcPts val="0"/>
              </a:spcAft>
              <a:buNone/>
            </a:pPr>
            <a:r>
              <a:rPr lang="en" sz="1200">
                <a:solidFill>
                  <a:srgbClr val="202124"/>
                </a:solidFill>
                <a:latin typeface="Google Sans Medium"/>
                <a:ea typeface="Google Sans Medium"/>
                <a:cs typeface="Google Sans Medium"/>
                <a:sym typeface="Google Sans Medium"/>
              </a:rPr>
              <a:t>Easy access to apps</a:t>
            </a:r>
            <a:endParaRPr sz="1200">
              <a:solidFill>
                <a:srgbClr val="202124"/>
              </a:solidFill>
              <a:latin typeface="Google Sans Medium"/>
              <a:ea typeface="Google Sans Medium"/>
              <a:cs typeface="Google Sans Medium"/>
              <a:sym typeface="Google Sans Medium"/>
            </a:endParaRPr>
          </a:p>
          <a:p>
            <a:pPr marL="0" lvl="0" indent="0" algn="l" rtl="0">
              <a:lnSpc>
                <a:spcPct val="115000"/>
              </a:lnSpc>
              <a:spcBef>
                <a:spcPts val="500"/>
              </a:spcBef>
              <a:spcAft>
                <a:spcPts val="0"/>
              </a:spcAft>
              <a:buNone/>
            </a:pPr>
            <a:r>
              <a:rPr lang="en" sz="1000">
                <a:solidFill>
                  <a:srgbClr val="202124"/>
                </a:solidFill>
                <a:latin typeface="Roboto"/>
                <a:ea typeface="Roboto"/>
                <a:cs typeface="Roboto"/>
                <a:sym typeface="Roboto"/>
              </a:rPr>
              <a:t>Employees can access the apps they need through Chrome Browser, the managed Google Play Store, or VDI solutions. Chromebooks also go hand-in-hand with G Suite and other productivity, collaboration and meeting solutions.</a:t>
            </a:r>
            <a:endParaRPr sz="1800">
              <a:solidFill>
                <a:srgbClr val="202124"/>
              </a:solidFill>
              <a:latin typeface="Google Sans"/>
              <a:ea typeface="Google Sans"/>
              <a:cs typeface="Google Sans"/>
              <a:sym typeface="Google Sans"/>
            </a:endParaRPr>
          </a:p>
          <a:p>
            <a:pPr marL="0" lvl="0" indent="0" algn="l" rtl="0">
              <a:lnSpc>
                <a:spcPct val="115000"/>
              </a:lnSpc>
              <a:spcBef>
                <a:spcPts val="1200"/>
              </a:spcBef>
              <a:spcAft>
                <a:spcPts val="0"/>
              </a:spcAft>
              <a:buNone/>
            </a:pPr>
            <a:r>
              <a:rPr lang="en" sz="1200">
                <a:solidFill>
                  <a:srgbClr val="202124"/>
                </a:solidFill>
                <a:latin typeface="Google Sans Medium"/>
                <a:ea typeface="Google Sans Medium"/>
                <a:cs typeface="Google Sans Medium"/>
                <a:sym typeface="Google Sans Medium"/>
              </a:rPr>
              <a:t>Fast deployment</a:t>
            </a:r>
            <a:endParaRPr sz="1200">
              <a:solidFill>
                <a:srgbClr val="202124"/>
              </a:solidFill>
              <a:latin typeface="Google Sans Medium"/>
              <a:ea typeface="Google Sans Medium"/>
              <a:cs typeface="Google Sans Medium"/>
              <a:sym typeface="Google Sans Medium"/>
            </a:endParaRPr>
          </a:p>
          <a:p>
            <a:pPr marL="0" lvl="0" indent="0" algn="l" rtl="0">
              <a:lnSpc>
                <a:spcPct val="115000"/>
              </a:lnSpc>
              <a:spcBef>
                <a:spcPts val="500"/>
              </a:spcBef>
              <a:spcAft>
                <a:spcPts val="1200"/>
              </a:spcAft>
              <a:buNone/>
            </a:pPr>
            <a:r>
              <a:rPr lang="en" sz="1000">
                <a:solidFill>
                  <a:srgbClr val="202124"/>
                </a:solidFill>
                <a:latin typeface="Roboto"/>
                <a:ea typeface="Roboto"/>
                <a:cs typeface="Roboto"/>
                <a:sym typeface="Roboto"/>
              </a:rPr>
              <a:t>Businesses can deploy Chromebooks quickly with cloud-based profiles that download users’ policies, apps, settings, and bookmarks. No imaging required.</a:t>
            </a:r>
            <a:endParaRPr sz="1800">
              <a:solidFill>
                <a:srgbClr val="202124"/>
              </a:solidFill>
              <a:latin typeface="Google Sans"/>
              <a:ea typeface="Google Sans"/>
              <a:cs typeface="Google Sans"/>
              <a:sym typeface="Google Sans"/>
            </a:endParaRPr>
          </a:p>
        </p:txBody>
      </p:sp>
      <p:sp>
        <p:nvSpPr>
          <p:cNvPr id="666" name="Google Shape;666;p31"/>
          <p:cNvSpPr/>
          <p:nvPr/>
        </p:nvSpPr>
        <p:spPr>
          <a:xfrm>
            <a:off x="4885125" y="6739725"/>
            <a:ext cx="267000" cy="2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4885125" y="7327975"/>
            <a:ext cx="267000" cy="2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4885125" y="7990300"/>
            <a:ext cx="267000" cy="2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4954293" y="6429453"/>
            <a:ext cx="128670" cy="91193"/>
          </a:xfrm>
          <a:custGeom>
            <a:avLst/>
            <a:gdLst/>
            <a:ahLst/>
            <a:cxnLst/>
            <a:rect l="l" t="t" r="r" b="b"/>
            <a:pathLst>
              <a:path w="1364" h="966" extrusionOk="0">
                <a:moveTo>
                  <a:pt x="1250" y="852"/>
                </a:moveTo>
                <a:lnTo>
                  <a:pt x="1250" y="0"/>
                </a:lnTo>
                <a:lnTo>
                  <a:pt x="113" y="0"/>
                </a:lnTo>
                <a:lnTo>
                  <a:pt x="113" y="852"/>
                </a:lnTo>
                <a:lnTo>
                  <a:pt x="0" y="852"/>
                </a:lnTo>
                <a:lnTo>
                  <a:pt x="0" y="965"/>
                </a:lnTo>
                <a:lnTo>
                  <a:pt x="1363" y="965"/>
                </a:lnTo>
                <a:lnTo>
                  <a:pt x="1363" y="852"/>
                </a:lnTo>
                <a:lnTo>
                  <a:pt x="1250" y="852"/>
                </a:lnTo>
                <a:close/>
                <a:moveTo>
                  <a:pt x="796" y="852"/>
                </a:moveTo>
                <a:lnTo>
                  <a:pt x="567" y="852"/>
                </a:lnTo>
                <a:lnTo>
                  <a:pt x="567" y="796"/>
                </a:lnTo>
                <a:lnTo>
                  <a:pt x="796" y="796"/>
                </a:lnTo>
                <a:lnTo>
                  <a:pt x="796" y="852"/>
                </a:lnTo>
                <a:close/>
                <a:moveTo>
                  <a:pt x="1137" y="680"/>
                </a:moveTo>
                <a:lnTo>
                  <a:pt x="228" y="680"/>
                </a:lnTo>
                <a:lnTo>
                  <a:pt x="228" y="113"/>
                </a:lnTo>
                <a:lnTo>
                  <a:pt x="1137" y="113"/>
                </a:lnTo>
                <a:lnTo>
                  <a:pt x="1137" y="6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70" name="Google Shape;670;p31"/>
          <p:cNvSpPr/>
          <p:nvPr/>
        </p:nvSpPr>
        <p:spPr>
          <a:xfrm>
            <a:off x="4965175" y="6818256"/>
            <a:ext cx="106949" cy="110214"/>
          </a:xfrm>
          <a:custGeom>
            <a:avLst/>
            <a:gdLst/>
            <a:ahLst/>
            <a:cxnLst/>
            <a:rect l="l" t="t" r="r" b="b"/>
            <a:pathLst>
              <a:path w="1016" h="1045" extrusionOk="0">
                <a:moveTo>
                  <a:pt x="894" y="572"/>
                </a:moveTo>
                <a:cubicBezTo>
                  <a:pt x="897" y="556"/>
                  <a:pt x="897" y="539"/>
                  <a:pt x="897" y="522"/>
                </a:cubicBezTo>
                <a:cubicBezTo>
                  <a:pt x="897" y="505"/>
                  <a:pt x="894" y="488"/>
                  <a:pt x="894" y="471"/>
                </a:cubicBezTo>
                <a:lnTo>
                  <a:pt x="1004" y="383"/>
                </a:lnTo>
                <a:cubicBezTo>
                  <a:pt x="1015" y="375"/>
                  <a:pt x="1015" y="361"/>
                  <a:pt x="1010" y="350"/>
                </a:cubicBezTo>
                <a:lnTo>
                  <a:pt x="905" y="169"/>
                </a:lnTo>
                <a:cubicBezTo>
                  <a:pt x="900" y="158"/>
                  <a:pt x="886" y="152"/>
                  <a:pt x="874" y="158"/>
                </a:cubicBezTo>
                <a:lnTo>
                  <a:pt x="745" y="211"/>
                </a:lnTo>
                <a:cubicBezTo>
                  <a:pt x="716" y="192"/>
                  <a:pt x="688" y="172"/>
                  <a:pt x="657" y="160"/>
                </a:cubicBezTo>
                <a:lnTo>
                  <a:pt x="637" y="22"/>
                </a:lnTo>
                <a:cubicBezTo>
                  <a:pt x="634" y="11"/>
                  <a:pt x="626" y="0"/>
                  <a:pt x="612" y="0"/>
                </a:cubicBezTo>
                <a:lnTo>
                  <a:pt x="403" y="0"/>
                </a:lnTo>
                <a:cubicBezTo>
                  <a:pt x="389" y="0"/>
                  <a:pt x="378" y="8"/>
                  <a:pt x="378" y="22"/>
                </a:cubicBezTo>
                <a:lnTo>
                  <a:pt x="358" y="160"/>
                </a:lnTo>
                <a:cubicBezTo>
                  <a:pt x="327" y="175"/>
                  <a:pt x="296" y="192"/>
                  <a:pt x="270" y="211"/>
                </a:cubicBezTo>
                <a:lnTo>
                  <a:pt x="141" y="158"/>
                </a:lnTo>
                <a:cubicBezTo>
                  <a:pt x="129" y="152"/>
                  <a:pt x="115" y="158"/>
                  <a:pt x="110" y="169"/>
                </a:cubicBezTo>
                <a:lnTo>
                  <a:pt x="5" y="350"/>
                </a:lnTo>
                <a:cubicBezTo>
                  <a:pt x="0" y="361"/>
                  <a:pt x="2" y="375"/>
                  <a:pt x="11" y="383"/>
                </a:cubicBezTo>
                <a:lnTo>
                  <a:pt x="121" y="471"/>
                </a:lnTo>
                <a:cubicBezTo>
                  <a:pt x="118" y="488"/>
                  <a:pt x="118" y="505"/>
                  <a:pt x="118" y="522"/>
                </a:cubicBezTo>
                <a:cubicBezTo>
                  <a:pt x="118" y="539"/>
                  <a:pt x="121" y="556"/>
                  <a:pt x="121" y="572"/>
                </a:cubicBezTo>
                <a:lnTo>
                  <a:pt x="11" y="660"/>
                </a:lnTo>
                <a:cubicBezTo>
                  <a:pt x="0" y="668"/>
                  <a:pt x="0" y="683"/>
                  <a:pt x="5" y="694"/>
                </a:cubicBezTo>
                <a:lnTo>
                  <a:pt x="110" y="874"/>
                </a:lnTo>
                <a:cubicBezTo>
                  <a:pt x="115" y="886"/>
                  <a:pt x="129" y="891"/>
                  <a:pt x="141" y="886"/>
                </a:cubicBezTo>
                <a:lnTo>
                  <a:pt x="270" y="832"/>
                </a:lnTo>
                <a:cubicBezTo>
                  <a:pt x="299" y="852"/>
                  <a:pt x="327" y="872"/>
                  <a:pt x="358" y="883"/>
                </a:cubicBezTo>
                <a:lnTo>
                  <a:pt x="378" y="1021"/>
                </a:lnTo>
                <a:cubicBezTo>
                  <a:pt x="380" y="1032"/>
                  <a:pt x="389" y="1044"/>
                  <a:pt x="403" y="1044"/>
                </a:cubicBezTo>
                <a:lnTo>
                  <a:pt x="612" y="1044"/>
                </a:lnTo>
                <a:cubicBezTo>
                  <a:pt x="626" y="1044"/>
                  <a:pt x="637" y="1035"/>
                  <a:pt x="637" y="1021"/>
                </a:cubicBezTo>
                <a:lnTo>
                  <a:pt x="657" y="883"/>
                </a:lnTo>
                <a:cubicBezTo>
                  <a:pt x="688" y="869"/>
                  <a:pt x="719" y="852"/>
                  <a:pt x="745" y="832"/>
                </a:cubicBezTo>
                <a:lnTo>
                  <a:pt x="874" y="886"/>
                </a:lnTo>
                <a:cubicBezTo>
                  <a:pt x="886" y="891"/>
                  <a:pt x="900" y="886"/>
                  <a:pt x="905" y="874"/>
                </a:cubicBezTo>
                <a:lnTo>
                  <a:pt x="1010" y="694"/>
                </a:lnTo>
                <a:cubicBezTo>
                  <a:pt x="1015" y="683"/>
                  <a:pt x="1013" y="668"/>
                  <a:pt x="1004" y="660"/>
                </a:cubicBezTo>
                <a:lnTo>
                  <a:pt x="894" y="572"/>
                </a:lnTo>
                <a:close/>
                <a:moveTo>
                  <a:pt x="507" y="705"/>
                </a:moveTo>
                <a:cubicBezTo>
                  <a:pt x="406" y="705"/>
                  <a:pt x="324" y="624"/>
                  <a:pt x="324" y="522"/>
                </a:cubicBezTo>
                <a:cubicBezTo>
                  <a:pt x="324" y="421"/>
                  <a:pt x="405" y="338"/>
                  <a:pt x="507" y="338"/>
                </a:cubicBezTo>
                <a:cubicBezTo>
                  <a:pt x="608" y="338"/>
                  <a:pt x="691" y="420"/>
                  <a:pt x="691" y="522"/>
                </a:cubicBezTo>
                <a:cubicBezTo>
                  <a:pt x="691" y="623"/>
                  <a:pt x="606" y="705"/>
                  <a:pt x="507" y="7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
        <p:nvSpPr>
          <p:cNvPr id="671" name="Google Shape;671;p31"/>
          <p:cNvSpPr/>
          <p:nvPr/>
        </p:nvSpPr>
        <p:spPr>
          <a:xfrm>
            <a:off x="4954300" y="7413998"/>
            <a:ext cx="128674" cy="85280"/>
          </a:xfrm>
          <a:custGeom>
            <a:avLst/>
            <a:gdLst/>
            <a:ahLst/>
            <a:cxnLst/>
            <a:rect l="l" t="t" r="r" b="b"/>
            <a:pathLst>
              <a:path w="1149" h="765" extrusionOk="0">
                <a:moveTo>
                  <a:pt x="928" y="288"/>
                </a:moveTo>
                <a:cubicBezTo>
                  <a:pt x="894" y="125"/>
                  <a:pt x="750" y="0"/>
                  <a:pt x="575" y="0"/>
                </a:cubicBezTo>
                <a:cubicBezTo>
                  <a:pt x="437" y="0"/>
                  <a:pt x="316" y="79"/>
                  <a:pt x="257" y="192"/>
                </a:cubicBezTo>
                <a:cubicBezTo>
                  <a:pt x="113" y="206"/>
                  <a:pt x="0" y="331"/>
                  <a:pt x="0" y="477"/>
                </a:cubicBezTo>
                <a:cubicBezTo>
                  <a:pt x="0" y="634"/>
                  <a:pt x="130" y="764"/>
                  <a:pt x="288" y="764"/>
                </a:cubicBezTo>
                <a:lnTo>
                  <a:pt x="908" y="764"/>
                </a:lnTo>
                <a:cubicBezTo>
                  <a:pt x="1041" y="764"/>
                  <a:pt x="1148" y="657"/>
                  <a:pt x="1148" y="525"/>
                </a:cubicBezTo>
                <a:cubicBezTo>
                  <a:pt x="1148" y="401"/>
                  <a:pt x="1052" y="297"/>
                  <a:pt x="928" y="288"/>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72" name="Google Shape;672;p31"/>
          <p:cNvSpPr txBox="1"/>
          <p:nvPr/>
        </p:nvSpPr>
        <p:spPr>
          <a:xfrm>
            <a:off x="4885125" y="3307969"/>
            <a:ext cx="2650800" cy="1932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200">
                <a:solidFill>
                  <a:srgbClr val="FFFFFF"/>
                </a:solidFill>
                <a:latin typeface="Google Sans"/>
                <a:ea typeface="Google Sans"/>
                <a:cs typeface="Google Sans"/>
                <a:sym typeface="Google Sans"/>
              </a:rPr>
              <a:t>Remote Work Statistics</a:t>
            </a:r>
            <a:endParaRPr sz="1100" baseline="30000">
              <a:solidFill>
                <a:srgbClr val="FFFFFF"/>
              </a:solidFill>
              <a:latin typeface="Google Sans"/>
              <a:ea typeface="Google Sans"/>
              <a:cs typeface="Google Sans"/>
              <a:sym typeface="Google Sans"/>
            </a:endParaRPr>
          </a:p>
          <a:p>
            <a:pPr marL="0" lvl="0" indent="0" algn="l" rtl="0">
              <a:lnSpc>
                <a:spcPct val="115000"/>
              </a:lnSpc>
              <a:spcBef>
                <a:spcPts val="800"/>
              </a:spcBef>
              <a:spcAft>
                <a:spcPts val="0"/>
              </a:spcAft>
              <a:buNone/>
            </a:pPr>
            <a:endParaRPr sz="1800">
              <a:solidFill>
                <a:srgbClr val="FFFFFF"/>
              </a:solidFill>
              <a:latin typeface="Google Sans"/>
              <a:ea typeface="Google Sans"/>
              <a:cs typeface="Google Sans"/>
              <a:sym typeface="Google Sans"/>
            </a:endParaRPr>
          </a:p>
        </p:txBody>
      </p:sp>
      <p:sp>
        <p:nvSpPr>
          <p:cNvPr id="673" name="Google Shape;673;p31"/>
          <p:cNvSpPr txBox="1"/>
          <p:nvPr/>
        </p:nvSpPr>
        <p:spPr>
          <a:xfrm>
            <a:off x="5297850" y="3635494"/>
            <a:ext cx="2246100" cy="13203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000" b="1">
                <a:solidFill>
                  <a:srgbClr val="FFFFFF"/>
                </a:solidFill>
                <a:latin typeface="Google Sans"/>
                <a:ea typeface="Google Sans"/>
                <a:cs typeface="Google Sans"/>
                <a:sym typeface="Google Sans"/>
              </a:rPr>
              <a:t>84% </a:t>
            </a:r>
            <a:r>
              <a:rPr lang="en" sz="1000">
                <a:solidFill>
                  <a:srgbClr val="FFFFFF"/>
                </a:solidFill>
                <a:latin typeface="Google Sans"/>
                <a:ea typeface="Google Sans"/>
                <a:cs typeface="Google Sans"/>
                <a:sym typeface="Google Sans"/>
              </a:rPr>
              <a:t>of people work in virtual teams.</a:t>
            </a:r>
            <a:r>
              <a:rPr lang="en" sz="1000" baseline="30000">
                <a:solidFill>
                  <a:srgbClr val="FFFFFF"/>
                </a:solidFill>
                <a:latin typeface="Google Sans"/>
                <a:ea typeface="Google Sans"/>
                <a:cs typeface="Google Sans"/>
                <a:sym typeface="Google Sans"/>
              </a:rPr>
              <a:t>1</a:t>
            </a:r>
            <a:endParaRPr sz="1000" baseline="30000">
              <a:solidFill>
                <a:srgbClr val="FFFFFF"/>
              </a:solidFill>
              <a:latin typeface="Google Sans"/>
              <a:ea typeface="Google Sans"/>
              <a:cs typeface="Google Sans"/>
              <a:sym typeface="Google Sans"/>
            </a:endParaRPr>
          </a:p>
          <a:p>
            <a:pPr marL="0" lvl="0" indent="0" algn="l" rtl="0">
              <a:lnSpc>
                <a:spcPct val="115000"/>
              </a:lnSpc>
              <a:spcBef>
                <a:spcPts val="1000"/>
              </a:spcBef>
              <a:spcAft>
                <a:spcPts val="0"/>
              </a:spcAft>
              <a:buNone/>
            </a:pPr>
            <a:r>
              <a:rPr lang="en" sz="1000" b="1">
                <a:solidFill>
                  <a:srgbClr val="FFFFFF"/>
                </a:solidFill>
                <a:latin typeface="Google Sans"/>
                <a:ea typeface="Google Sans"/>
                <a:cs typeface="Google Sans"/>
                <a:sym typeface="Google Sans"/>
              </a:rPr>
              <a:t>54%</a:t>
            </a:r>
            <a:r>
              <a:rPr lang="en" sz="1000">
                <a:solidFill>
                  <a:srgbClr val="FFFFFF"/>
                </a:solidFill>
                <a:latin typeface="Google Sans Medium"/>
                <a:ea typeface="Google Sans Medium"/>
                <a:cs typeface="Google Sans Medium"/>
                <a:sym typeface="Google Sans Medium"/>
              </a:rPr>
              <a:t> </a:t>
            </a:r>
            <a:r>
              <a:rPr lang="en" sz="1000">
                <a:solidFill>
                  <a:srgbClr val="FFFFFF"/>
                </a:solidFill>
                <a:latin typeface="Google Sans"/>
                <a:ea typeface="Google Sans"/>
                <a:cs typeface="Google Sans"/>
                <a:sym typeface="Google Sans"/>
              </a:rPr>
              <a:t>of HR leaders indicated that poor technology is the biggest barrier to effective remote working.</a:t>
            </a:r>
            <a:r>
              <a:rPr lang="en" sz="1000" baseline="30000">
                <a:solidFill>
                  <a:srgbClr val="FFFFFF"/>
                </a:solidFill>
                <a:latin typeface="Google Sans"/>
                <a:ea typeface="Google Sans"/>
                <a:cs typeface="Google Sans"/>
                <a:sym typeface="Google Sans"/>
              </a:rPr>
              <a:t>2</a:t>
            </a:r>
            <a:endParaRPr sz="1000">
              <a:solidFill>
                <a:srgbClr val="FFFFFF"/>
              </a:solidFill>
              <a:latin typeface="Google Sans"/>
              <a:ea typeface="Google Sans"/>
              <a:cs typeface="Google Sans"/>
              <a:sym typeface="Google Sans"/>
            </a:endParaRPr>
          </a:p>
        </p:txBody>
      </p:sp>
      <p:sp>
        <p:nvSpPr>
          <p:cNvPr id="674" name="Google Shape;674;p31"/>
          <p:cNvSpPr/>
          <p:nvPr/>
        </p:nvSpPr>
        <p:spPr>
          <a:xfrm>
            <a:off x="4957151" y="8070423"/>
            <a:ext cx="106953" cy="107032"/>
          </a:xfrm>
          <a:custGeom>
            <a:avLst/>
            <a:gdLst/>
            <a:ahLst/>
            <a:cxnLst/>
            <a:rect l="l" t="t" r="r" b="b"/>
            <a:pathLst>
              <a:path w="14289" h="14290" extrusionOk="0">
                <a:moveTo>
                  <a:pt x="10502" y="1"/>
                </a:moveTo>
                <a:lnTo>
                  <a:pt x="10264" y="25"/>
                </a:lnTo>
                <a:lnTo>
                  <a:pt x="10074" y="168"/>
                </a:lnTo>
                <a:lnTo>
                  <a:pt x="8930" y="1334"/>
                </a:lnTo>
                <a:lnTo>
                  <a:pt x="11145" y="3573"/>
                </a:lnTo>
                <a:lnTo>
                  <a:pt x="12312" y="2406"/>
                </a:lnTo>
                <a:lnTo>
                  <a:pt x="12455" y="2239"/>
                </a:lnTo>
                <a:lnTo>
                  <a:pt x="12503" y="2001"/>
                </a:lnTo>
                <a:lnTo>
                  <a:pt x="12455" y="1763"/>
                </a:lnTo>
                <a:lnTo>
                  <a:pt x="12312" y="1573"/>
                </a:lnTo>
                <a:lnTo>
                  <a:pt x="10907" y="168"/>
                </a:lnTo>
                <a:lnTo>
                  <a:pt x="10740" y="25"/>
                </a:lnTo>
                <a:lnTo>
                  <a:pt x="10502" y="1"/>
                </a:lnTo>
                <a:close/>
                <a:moveTo>
                  <a:pt x="8335" y="1906"/>
                </a:moveTo>
                <a:lnTo>
                  <a:pt x="2334" y="7883"/>
                </a:lnTo>
                <a:lnTo>
                  <a:pt x="2334" y="10122"/>
                </a:lnTo>
                <a:lnTo>
                  <a:pt x="4572" y="10122"/>
                </a:lnTo>
                <a:lnTo>
                  <a:pt x="10550" y="4168"/>
                </a:lnTo>
                <a:lnTo>
                  <a:pt x="8335" y="1906"/>
                </a:lnTo>
                <a:close/>
                <a:moveTo>
                  <a:pt x="0" y="11908"/>
                </a:moveTo>
                <a:lnTo>
                  <a:pt x="0" y="14289"/>
                </a:lnTo>
                <a:lnTo>
                  <a:pt x="14289" y="14289"/>
                </a:lnTo>
                <a:lnTo>
                  <a:pt x="14289" y="1190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txBox="1"/>
          <p:nvPr/>
        </p:nvSpPr>
        <p:spPr>
          <a:xfrm>
            <a:off x="655650" y="9471700"/>
            <a:ext cx="6602400" cy="3093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750" baseline="30000">
                <a:solidFill>
                  <a:srgbClr val="BDC1C6"/>
                </a:solidFill>
                <a:latin typeface="Roboto"/>
                <a:ea typeface="Roboto"/>
                <a:cs typeface="Roboto"/>
                <a:sym typeface="Roboto"/>
              </a:rPr>
              <a:t>1</a:t>
            </a:r>
            <a:r>
              <a:rPr lang="en" sz="750" u="sng">
                <a:solidFill>
                  <a:srgbClr val="BDC1C6"/>
                </a:solidFill>
                <a:latin typeface="Roboto"/>
                <a:ea typeface="Roboto"/>
                <a:cs typeface="Roboto"/>
                <a:sym typeface="Roboto"/>
                <a:hlinkClick r:id="rId6"/>
              </a:rPr>
              <a:t>https://www.citrix.com/content/dam/citrix/en_us/documents/other/workforce-flexibility-can-drive-greater-engagement-and-productivity.pdf</a:t>
            </a:r>
            <a:endParaRPr sz="750">
              <a:solidFill>
                <a:srgbClr val="BDC1C6"/>
              </a:solidFill>
              <a:latin typeface="Roboto"/>
              <a:ea typeface="Roboto"/>
              <a:cs typeface="Roboto"/>
              <a:sym typeface="Roboto"/>
            </a:endParaRPr>
          </a:p>
          <a:p>
            <a:pPr marL="0" lvl="0" indent="0" algn="l" rtl="0">
              <a:lnSpc>
                <a:spcPct val="115000"/>
              </a:lnSpc>
              <a:spcBef>
                <a:spcPts val="300"/>
              </a:spcBef>
              <a:spcAft>
                <a:spcPts val="0"/>
              </a:spcAft>
              <a:buNone/>
            </a:pPr>
            <a:r>
              <a:rPr lang="en" sz="750" baseline="30000">
                <a:solidFill>
                  <a:srgbClr val="BDC1C6"/>
                </a:solidFill>
                <a:latin typeface="Roboto"/>
                <a:ea typeface="Roboto"/>
                <a:cs typeface="Roboto"/>
                <a:sym typeface="Roboto"/>
              </a:rPr>
              <a:t>2</a:t>
            </a:r>
            <a:r>
              <a:rPr lang="en" sz="750" u="sng">
                <a:solidFill>
                  <a:srgbClr val="BDC1C6"/>
                </a:solidFill>
                <a:latin typeface="Roboto"/>
                <a:ea typeface="Roboto"/>
                <a:cs typeface="Roboto"/>
                <a:sym typeface="Roboto"/>
                <a:hlinkClick r:id="rId7"/>
              </a:rPr>
              <a:t>https://www.gartner.com/smarterwithgartner/with-coronavirus-in-mind-are-you-ready-for-remote-work/</a:t>
            </a:r>
            <a:endParaRPr sz="750">
              <a:solidFill>
                <a:srgbClr val="BDC1C6"/>
              </a:solidFill>
              <a:latin typeface="Roboto"/>
              <a:ea typeface="Roboto"/>
              <a:cs typeface="Roboto"/>
              <a:sym typeface="Roboto"/>
            </a:endParaRPr>
          </a:p>
          <a:p>
            <a:pPr marL="0" lvl="0" indent="0" algn="l" rtl="0">
              <a:lnSpc>
                <a:spcPct val="115000"/>
              </a:lnSpc>
              <a:spcBef>
                <a:spcPts val="300"/>
              </a:spcBef>
              <a:spcAft>
                <a:spcPts val="300"/>
              </a:spcAft>
              <a:buNone/>
            </a:pPr>
            <a:endParaRPr sz="750">
              <a:solidFill>
                <a:srgbClr val="BDC1C6"/>
              </a:solidFill>
              <a:latin typeface="Roboto"/>
              <a:ea typeface="Roboto"/>
              <a:cs typeface="Roboto"/>
              <a:sym typeface="Roboto"/>
            </a:endParaRPr>
          </a:p>
        </p:txBody>
      </p:sp>
      <p:sp>
        <p:nvSpPr>
          <p:cNvPr id="676" name="Google Shape;676;p31"/>
          <p:cNvSpPr/>
          <p:nvPr/>
        </p:nvSpPr>
        <p:spPr>
          <a:xfrm>
            <a:off x="4885125" y="3638150"/>
            <a:ext cx="267000" cy="26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885125" y="4104175"/>
            <a:ext cx="267000" cy="26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647550" y="4509650"/>
            <a:ext cx="267000" cy="2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647550" y="5642575"/>
            <a:ext cx="267000" cy="2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647550" y="6918088"/>
            <a:ext cx="267000" cy="2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647550" y="8193588"/>
            <a:ext cx="267000" cy="2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727574" y="4577942"/>
            <a:ext cx="106950" cy="130710"/>
          </a:xfrm>
          <a:custGeom>
            <a:avLst/>
            <a:gdLst/>
            <a:ahLst/>
            <a:cxnLst/>
            <a:rect l="l" t="t" r="r" b="b"/>
            <a:pathLst>
              <a:path w="871" h="1068" extrusionOk="0">
                <a:moveTo>
                  <a:pt x="435" y="0"/>
                </a:moveTo>
                <a:lnTo>
                  <a:pt x="0" y="195"/>
                </a:lnTo>
                <a:lnTo>
                  <a:pt x="0" y="485"/>
                </a:lnTo>
                <a:cubicBezTo>
                  <a:pt x="0" y="753"/>
                  <a:pt x="187" y="1005"/>
                  <a:pt x="435" y="1067"/>
                </a:cubicBezTo>
                <a:cubicBezTo>
                  <a:pt x="683" y="1005"/>
                  <a:pt x="870" y="753"/>
                  <a:pt x="870" y="485"/>
                </a:cubicBezTo>
                <a:lnTo>
                  <a:pt x="870" y="195"/>
                </a:lnTo>
                <a:lnTo>
                  <a:pt x="435" y="0"/>
                </a:lnTo>
                <a:close/>
                <a:moveTo>
                  <a:pt x="435" y="531"/>
                </a:moveTo>
                <a:lnTo>
                  <a:pt x="774" y="531"/>
                </a:lnTo>
                <a:cubicBezTo>
                  <a:pt x="748" y="731"/>
                  <a:pt x="616" y="906"/>
                  <a:pt x="435" y="962"/>
                </a:cubicBezTo>
                <a:lnTo>
                  <a:pt x="435" y="531"/>
                </a:lnTo>
                <a:lnTo>
                  <a:pt x="96" y="531"/>
                </a:lnTo>
                <a:lnTo>
                  <a:pt x="96" y="254"/>
                </a:lnTo>
                <a:lnTo>
                  <a:pt x="435" y="104"/>
                </a:lnTo>
                <a:lnTo>
                  <a:pt x="435" y="5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83" name="Google Shape;683;p31"/>
          <p:cNvSpPr/>
          <p:nvPr/>
        </p:nvSpPr>
        <p:spPr>
          <a:xfrm>
            <a:off x="708400" y="5717941"/>
            <a:ext cx="145300" cy="96317"/>
          </a:xfrm>
          <a:custGeom>
            <a:avLst/>
            <a:gdLst/>
            <a:ahLst/>
            <a:cxnLst/>
            <a:rect l="l" t="t" r="r" b="b"/>
            <a:pathLst>
              <a:path w="1149" h="765" extrusionOk="0">
                <a:moveTo>
                  <a:pt x="928" y="288"/>
                </a:moveTo>
                <a:cubicBezTo>
                  <a:pt x="894" y="125"/>
                  <a:pt x="750" y="0"/>
                  <a:pt x="575" y="0"/>
                </a:cubicBezTo>
                <a:cubicBezTo>
                  <a:pt x="437" y="0"/>
                  <a:pt x="316" y="79"/>
                  <a:pt x="257" y="192"/>
                </a:cubicBezTo>
                <a:cubicBezTo>
                  <a:pt x="113" y="206"/>
                  <a:pt x="0" y="331"/>
                  <a:pt x="0" y="477"/>
                </a:cubicBezTo>
                <a:cubicBezTo>
                  <a:pt x="0" y="634"/>
                  <a:pt x="130" y="764"/>
                  <a:pt x="288" y="764"/>
                </a:cubicBezTo>
                <a:lnTo>
                  <a:pt x="908" y="764"/>
                </a:lnTo>
                <a:cubicBezTo>
                  <a:pt x="1041" y="764"/>
                  <a:pt x="1148" y="657"/>
                  <a:pt x="1148" y="525"/>
                </a:cubicBezTo>
                <a:cubicBezTo>
                  <a:pt x="1148" y="401"/>
                  <a:pt x="1052" y="297"/>
                  <a:pt x="928" y="288"/>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84" name="Google Shape;684;p31"/>
          <p:cNvSpPr/>
          <p:nvPr/>
        </p:nvSpPr>
        <p:spPr>
          <a:xfrm>
            <a:off x="748974" y="8264375"/>
            <a:ext cx="69865" cy="139729"/>
          </a:xfrm>
          <a:custGeom>
            <a:avLst/>
            <a:gdLst/>
            <a:ahLst/>
            <a:cxnLst/>
            <a:rect l="l" t="t" r="r" b="b"/>
            <a:pathLst>
              <a:path w="85462" h="170922" extrusionOk="0">
                <a:moveTo>
                  <a:pt x="1" y="0"/>
                </a:moveTo>
                <a:lnTo>
                  <a:pt x="1" y="94007"/>
                </a:lnTo>
                <a:lnTo>
                  <a:pt x="25639" y="94007"/>
                </a:lnTo>
                <a:lnTo>
                  <a:pt x="25639" y="170922"/>
                </a:lnTo>
                <a:lnTo>
                  <a:pt x="85461" y="68369"/>
                </a:lnTo>
                <a:lnTo>
                  <a:pt x="51277" y="68369"/>
                </a:lnTo>
                <a:lnTo>
                  <a:pt x="854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27552" y="6998237"/>
            <a:ext cx="106997" cy="106998"/>
          </a:xfrm>
          <a:custGeom>
            <a:avLst/>
            <a:gdLst/>
            <a:ahLst/>
            <a:cxnLst/>
            <a:rect l="l" t="t" r="r" b="b"/>
            <a:pathLst>
              <a:path w="127000" h="127000" extrusionOk="0">
                <a:moveTo>
                  <a:pt x="0" y="0"/>
                </a:moveTo>
                <a:lnTo>
                  <a:pt x="0" y="31750"/>
                </a:lnTo>
                <a:lnTo>
                  <a:pt x="31750" y="31750"/>
                </a:lnTo>
                <a:lnTo>
                  <a:pt x="31750" y="0"/>
                </a:lnTo>
                <a:close/>
                <a:moveTo>
                  <a:pt x="47625" y="0"/>
                </a:moveTo>
                <a:lnTo>
                  <a:pt x="47625" y="31750"/>
                </a:lnTo>
                <a:lnTo>
                  <a:pt x="79375" y="31750"/>
                </a:lnTo>
                <a:lnTo>
                  <a:pt x="79375" y="0"/>
                </a:lnTo>
                <a:close/>
                <a:moveTo>
                  <a:pt x="95250" y="0"/>
                </a:moveTo>
                <a:lnTo>
                  <a:pt x="95250" y="31750"/>
                </a:lnTo>
                <a:lnTo>
                  <a:pt x="127000" y="31750"/>
                </a:lnTo>
                <a:lnTo>
                  <a:pt x="127000" y="0"/>
                </a:lnTo>
                <a:close/>
                <a:moveTo>
                  <a:pt x="0" y="47625"/>
                </a:moveTo>
                <a:lnTo>
                  <a:pt x="0" y="79375"/>
                </a:lnTo>
                <a:lnTo>
                  <a:pt x="31750" y="79375"/>
                </a:lnTo>
                <a:lnTo>
                  <a:pt x="31750" y="47625"/>
                </a:lnTo>
                <a:close/>
                <a:moveTo>
                  <a:pt x="47625" y="47625"/>
                </a:moveTo>
                <a:lnTo>
                  <a:pt x="47625" y="79375"/>
                </a:lnTo>
                <a:lnTo>
                  <a:pt x="79375" y="79375"/>
                </a:lnTo>
                <a:lnTo>
                  <a:pt x="79375" y="47625"/>
                </a:lnTo>
                <a:close/>
                <a:moveTo>
                  <a:pt x="95250" y="47625"/>
                </a:moveTo>
                <a:lnTo>
                  <a:pt x="95250" y="79375"/>
                </a:lnTo>
                <a:lnTo>
                  <a:pt x="127000" y="79375"/>
                </a:lnTo>
                <a:lnTo>
                  <a:pt x="127000" y="47625"/>
                </a:lnTo>
                <a:close/>
                <a:moveTo>
                  <a:pt x="0" y="95250"/>
                </a:moveTo>
                <a:lnTo>
                  <a:pt x="0" y="127000"/>
                </a:lnTo>
                <a:lnTo>
                  <a:pt x="31750" y="127000"/>
                </a:lnTo>
                <a:lnTo>
                  <a:pt x="31750" y="95250"/>
                </a:lnTo>
                <a:close/>
                <a:moveTo>
                  <a:pt x="47625" y="95250"/>
                </a:moveTo>
                <a:lnTo>
                  <a:pt x="47625" y="127000"/>
                </a:lnTo>
                <a:lnTo>
                  <a:pt x="79375" y="127000"/>
                </a:lnTo>
                <a:lnTo>
                  <a:pt x="79375" y="95250"/>
                </a:lnTo>
                <a:close/>
                <a:moveTo>
                  <a:pt x="95250" y="95250"/>
                </a:moveTo>
                <a:lnTo>
                  <a:pt x="95250" y="127000"/>
                </a:lnTo>
                <a:lnTo>
                  <a:pt x="127000" y="127000"/>
                </a:lnTo>
                <a:lnTo>
                  <a:pt x="127000" y="952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6" name="Google Shape;686;p31"/>
          <p:cNvPicPr preferRelativeResize="0"/>
          <p:nvPr/>
        </p:nvPicPr>
        <p:blipFill>
          <a:blip r:embed="rId8">
            <a:alphaModFix/>
          </a:blip>
          <a:stretch>
            <a:fillRect/>
          </a:stretch>
        </p:blipFill>
        <p:spPr>
          <a:xfrm>
            <a:off x="4946000" y="4165291"/>
            <a:ext cx="145300" cy="146119"/>
          </a:xfrm>
          <a:prstGeom prst="rect">
            <a:avLst/>
          </a:prstGeom>
          <a:noFill/>
          <a:ln>
            <a:noFill/>
          </a:ln>
        </p:spPr>
      </p:pic>
      <p:pic>
        <p:nvPicPr>
          <p:cNvPr id="687" name="Google Shape;687;p31"/>
          <p:cNvPicPr preferRelativeResize="0"/>
          <p:nvPr/>
        </p:nvPicPr>
        <p:blipFill>
          <a:blip r:embed="rId9">
            <a:alphaModFix/>
          </a:blip>
          <a:stretch>
            <a:fillRect/>
          </a:stretch>
        </p:blipFill>
        <p:spPr>
          <a:xfrm>
            <a:off x="4946013" y="3692658"/>
            <a:ext cx="145300" cy="1443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2"/>
          <p:cNvSpPr txBox="1"/>
          <p:nvPr/>
        </p:nvSpPr>
        <p:spPr>
          <a:xfrm>
            <a:off x="655650" y="1307625"/>
            <a:ext cx="6483600" cy="10635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2000">
                <a:solidFill>
                  <a:srgbClr val="202124"/>
                </a:solidFill>
                <a:latin typeface="Google Sans Medium"/>
                <a:ea typeface="Google Sans Medium"/>
                <a:cs typeface="Google Sans Medium"/>
                <a:sym typeface="Google Sans Medium"/>
              </a:rPr>
              <a:t>5 tips to keeping your remote workforce empowered and secure with Chrome Enterprise</a:t>
            </a:r>
            <a:endParaRPr sz="2000">
              <a:solidFill>
                <a:srgbClr val="202124"/>
              </a:solidFill>
              <a:latin typeface="Google Sans Medium"/>
              <a:ea typeface="Google Sans Medium"/>
              <a:cs typeface="Google Sans Medium"/>
              <a:sym typeface="Google Sans Medium"/>
            </a:endParaRPr>
          </a:p>
        </p:txBody>
      </p:sp>
      <p:grpSp>
        <p:nvGrpSpPr>
          <p:cNvPr id="694" name="Google Shape;694;p32"/>
          <p:cNvGrpSpPr/>
          <p:nvPr/>
        </p:nvGrpSpPr>
        <p:grpSpPr>
          <a:xfrm>
            <a:off x="504408" y="587036"/>
            <a:ext cx="2072100" cy="309200"/>
            <a:chOff x="4876350" y="1192500"/>
            <a:chExt cx="2072100" cy="309200"/>
          </a:xfrm>
        </p:grpSpPr>
        <p:grpSp>
          <p:nvGrpSpPr>
            <p:cNvPr id="695" name="Google Shape;695;p32"/>
            <p:cNvGrpSpPr/>
            <p:nvPr/>
          </p:nvGrpSpPr>
          <p:grpSpPr>
            <a:xfrm>
              <a:off x="5256995" y="1248415"/>
              <a:ext cx="1691455" cy="197383"/>
              <a:chOff x="1925575" y="2576300"/>
              <a:chExt cx="4843800" cy="570800"/>
            </a:xfrm>
          </p:grpSpPr>
          <p:sp>
            <p:nvSpPr>
              <p:cNvPr id="696" name="Google Shape;696;p32"/>
              <p:cNvSpPr/>
              <p:nvPr/>
            </p:nvSpPr>
            <p:spPr>
              <a:xfrm>
                <a:off x="1925575" y="2706075"/>
                <a:ext cx="287900" cy="319675"/>
              </a:xfrm>
              <a:custGeom>
                <a:avLst/>
                <a:gdLst/>
                <a:ahLst/>
                <a:cxnLst/>
                <a:rect l="l" t="t" r="r" b="b"/>
                <a:pathLst>
                  <a:path w="11516" h="12787" extrusionOk="0">
                    <a:moveTo>
                      <a:pt x="6171" y="1"/>
                    </a:moveTo>
                    <a:cubicBezTo>
                      <a:pt x="2558" y="1"/>
                      <a:pt x="0" y="2742"/>
                      <a:pt x="0" y="6402"/>
                    </a:cubicBezTo>
                    <a:cubicBezTo>
                      <a:pt x="0" y="10031"/>
                      <a:pt x="2558" y="12787"/>
                      <a:pt x="6171" y="12787"/>
                    </a:cubicBezTo>
                    <a:cubicBezTo>
                      <a:pt x="9050" y="12787"/>
                      <a:pt x="10796" y="11102"/>
                      <a:pt x="11515" y="9342"/>
                    </a:cubicBezTo>
                    <a:lnTo>
                      <a:pt x="9509" y="8484"/>
                    </a:lnTo>
                    <a:cubicBezTo>
                      <a:pt x="8912" y="9877"/>
                      <a:pt x="7687" y="10735"/>
                      <a:pt x="6018" y="10735"/>
                    </a:cubicBezTo>
                    <a:cubicBezTo>
                      <a:pt x="4104" y="10735"/>
                      <a:pt x="2251" y="8989"/>
                      <a:pt x="2251" y="6386"/>
                    </a:cubicBezTo>
                    <a:cubicBezTo>
                      <a:pt x="2251" y="3783"/>
                      <a:pt x="4104" y="2053"/>
                      <a:pt x="6018" y="2053"/>
                    </a:cubicBezTo>
                    <a:cubicBezTo>
                      <a:pt x="7687" y="2053"/>
                      <a:pt x="8774" y="2895"/>
                      <a:pt x="9372" y="4304"/>
                    </a:cubicBezTo>
                    <a:lnTo>
                      <a:pt x="11439" y="3446"/>
                    </a:lnTo>
                    <a:cubicBezTo>
                      <a:pt x="10719" y="1685"/>
                      <a:pt x="905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2255550" y="2577450"/>
                <a:ext cx="266100" cy="438750"/>
              </a:xfrm>
              <a:custGeom>
                <a:avLst/>
                <a:gdLst/>
                <a:ahLst/>
                <a:cxnLst/>
                <a:rect l="l" t="t" r="r" b="b"/>
                <a:pathLst>
                  <a:path w="10644" h="17550" extrusionOk="0">
                    <a:moveTo>
                      <a:pt x="1" y="1"/>
                    </a:moveTo>
                    <a:lnTo>
                      <a:pt x="1" y="17549"/>
                    </a:lnTo>
                    <a:lnTo>
                      <a:pt x="2267" y="17549"/>
                    </a:lnTo>
                    <a:lnTo>
                      <a:pt x="2267" y="10903"/>
                    </a:lnTo>
                    <a:cubicBezTo>
                      <a:pt x="2267" y="9066"/>
                      <a:pt x="3462" y="7213"/>
                      <a:pt x="5422" y="7213"/>
                    </a:cubicBezTo>
                    <a:cubicBezTo>
                      <a:pt x="7137" y="7213"/>
                      <a:pt x="8392" y="8040"/>
                      <a:pt x="8392" y="10551"/>
                    </a:cubicBezTo>
                    <a:lnTo>
                      <a:pt x="8392" y="17549"/>
                    </a:lnTo>
                    <a:lnTo>
                      <a:pt x="10643" y="17549"/>
                    </a:lnTo>
                    <a:lnTo>
                      <a:pt x="10643" y="10199"/>
                    </a:lnTo>
                    <a:cubicBezTo>
                      <a:pt x="10643" y="7228"/>
                      <a:pt x="9127" y="5146"/>
                      <a:pt x="6065" y="5146"/>
                    </a:cubicBezTo>
                    <a:cubicBezTo>
                      <a:pt x="4442" y="5146"/>
                      <a:pt x="2910" y="6111"/>
                      <a:pt x="2282" y="7213"/>
                    </a:cubicBezTo>
                    <a:lnTo>
                      <a:pt x="2191" y="7213"/>
                    </a:lnTo>
                    <a:lnTo>
                      <a:pt x="2282" y="5544"/>
                    </a:lnTo>
                    <a:lnTo>
                      <a:pt x="2267" y="5544"/>
                    </a:lnTo>
                    <a:lnTo>
                      <a:pt x="226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2582100" y="2708375"/>
                <a:ext cx="185700" cy="307825"/>
              </a:xfrm>
              <a:custGeom>
                <a:avLst/>
                <a:gdLst/>
                <a:ahLst/>
                <a:cxnLst/>
                <a:rect l="l" t="t" r="r" b="b"/>
                <a:pathLst>
                  <a:path w="7428" h="12313" extrusionOk="0">
                    <a:moveTo>
                      <a:pt x="5743" y="1"/>
                    </a:moveTo>
                    <a:cubicBezTo>
                      <a:pt x="4472" y="1"/>
                      <a:pt x="2757" y="889"/>
                      <a:pt x="2252" y="2267"/>
                    </a:cubicBezTo>
                    <a:lnTo>
                      <a:pt x="2160" y="2267"/>
                    </a:lnTo>
                    <a:lnTo>
                      <a:pt x="2160" y="307"/>
                    </a:lnTo>
                    <a:lnTo>
                      <a:pt x="1" y="307"/>
                    </a:lnTo>
                    <a:lnTo>
                      <a:pt x="1" y="12312"/>
                    </a:lnTo>
                    <a:lnTo>
                      <a:pt x="2236" y="12312"/>
                    </a:lnTo>
                    <a:lnTo>
                      <a:pt x="2236" y="5728"/>
                    </a:lnTo>
                    <a:cubicBezTo>
                      <a:pt x="2236" y="3523"/>
                      <a:pt x="3798" y="2221"/>
                      <a:pt x="5360" y="2221"/>
                    </a:cubicBezTo>
                    <a:cubicBezTo>
                      <a:pt x="5850" y="2221"/>
                      <a:pt x="6233" y="2282"/>
                      <a:pt x="6554" y="2405"/>
                    </a:cubicBezTo>
                    <a:lnTo>
                      <a:pt x="7427" y="292"/>
                    </a:lnTo>
                    <a:cubicBezTo>
                      <a:pt x="6968" y="108"/>
                      <a:pt x="6463" y="1"/>
                      <a:pt x="574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2771600" y="2706075"/>
                <a:ext cx="308950" cy="319675"/>
              </a:xfrm>
              <a:custGeom>
                <a:avLst/>
                <a:gdLst/>
                <a:ahLst/>
                <a:cxnLst/>
                <a:rect l="l" t="t" r="r" b="b"/>
                <a:pathLst>
                  <a:path w="12358" h="12787" extrusionOk="0">
                    <a:moveTo>
                      <a:pt x="6171" y="2053"/>
                    </a:moveTo>
                    <a:cubicBezTo>
                      <a:pt x="8193" y="2053"/>
                      <a:pt x="10107" y="3661"/>
                      <a:pt x="10107" y="6402"/>
                    </a:cubicBezTo>
                    <a:cubicBezTo>
                      <a:pt x="10107" y="9158"/>
                      <a:pt x="8193" y="10735"/>
                      <a:pt x="6171" y="10735"/>
                    </a:cubicBezTo>
                    <a:cubicBezTo>
                      <a:pt x="4165" y="10735"/>
                      <a:pt x="2251" y="9127"/>
                      <a:pt x="2251" y="6402"/>
                    </a:cubicBezTo>
                    <a:cubicBezTo>
                      <a:pt x="2251" y="3645"/>
                      <a:pt x="4165" y="2053"/>
                      <a:pt x="6171" y="2053"/>
                    </a:cubicBezTo>
                    <a:close/>
                    <a:moveTo>
                      <a:pt x="6171" y="1"/>
                    </a:moveTo>
                    <a:cubicBezTo>
                      <a:pt x="2558" y="1"/>
                      <a:pt x="0" y="2742"/>
                      <a:pt x="0" y="6402"/>
                    </a:cubicBezTo>
                    <a:cubicBezTo>
                      <a:pt x="0" y="10046"/>
                      <a:pt x="2558" y="12787"/>
                      <a:pt x="6171" y="12787"/>
                    </a:cubicBezTo>
                    <a:cubicBezTo>
                      <a:pt x="9800" y="12787"/>
                      <a:pt x="12358" y="10046"/>
                      <a:pt x="12358" y="6402"/>
                    </a:cubicBezTo>
                    <a:cubicBezTo>
                      <a:pt x="12358" y="2757"/>
                      <a:pt x="9800" y="1"/>
                      <a:pt x="6171"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3124925" y="2706075"/>
                <a:ext cx="456725" cy="310125"/>
              </a:xfrm>
              <a:custGeom>
                <a:avLst/>
                <a:gdLst/>
                <a:ahLst/>
                <a:cxnLst/>
                <a:rect l="l" t="t" r="r" b="b"/>
                <a:pathLst>
                  <a:path w="18269" h="12405" extrusionOk="0">
                    <a:moveTo>
                      <a:pt x="5988" y="1"/>
                    </a:moveTo>
                    <a:cubicBezTo>
                      <a:pt x="4579" y="1"/>
                      <a:pt x="2987" y="920"/>
                      <a:pt x="2298" y="2068"/>
                    </a:cubicBezTo>
                    <a:lnTo>
                      <a:pt x="2206" y="2068"/>
                    </a:lnTo>
                    <a:lnTo>
                      <a:pt x="2206" y="399"/>
                    </a:lnTo>
                    <a:lnTo>
                      <a:pt x="1" y="399"/>
                    </a:lnTo>
                    <a:lnTo>
                      <a:pt x="1" y="12404"/>
                    </a:lnTo>
                    <a:lnTo>
                      <a:pt x="2267" y="12404"/>
                    </a:lnTo>
                    <a:lnTo>
                      <a:pt x="2267" y="5758"/>
                    </a:lnTo>
                    <a:cubicBezTo>
                      <a:pt x="2267" y="3921"/>
                      <a:pt x="3492" y="2068"/>
                      <a:pt x="5330" y="2068"/>
                    </a:cubicBezTo>
                    <a:cubicBezTo>
                      <a:pt x="7045" y="2068"/>
                      <a:pt x="8009" y="2895"/>
                      <a:pt x="8009" y="5406"/>
                    </a:cubicBezTo>
                    <a:lnTo>
                      <a:pt x="8009" y="12404"/>
                    </a:lnTo>
                    <a:lnTo>
                      <a:pt x="10260" y="12404"/>
                    </a:lnTo>
                    <a:lnTo>
                      <a:pt x="10260" y="5758"/>
                    </a:lnTo>
                    <a:cubicBezTo>
                      <a:pt x="10260" y="3921"/>
                      <a:pt x="11485" y="2068"/>
                      <a:pt x="13323" y="2068"/>
                    </a:cubicBezTo>
                    <a:cubicBezTo>
                      <a:pt x="15053" y="2068"/>
                      <a:pt x="16003" y="2895"/>
                      <a:pt x="16003" y="5406"/>
                    </a:cubicBezTo>
                    <a:lnTo>
                      <a:pt x="16003" y="12404"/>
                    </a:lnTo>
                    <a:lnTo>
                      <a:pt x="18269" y="12404"/>
                    </a:lnTo>
                    <a:lnTo>
                      <a:pt x="18269" y="5054"/>
                    </a:lnTo>
                    <a:cubicBezTo>
                      <a:pt x="18269" y="2083"/>
                      <a:pt x="16921" y="1"/>
                      <a:pt x="13981" y="1"/>
                    </a:cubicBezTo>
                    <a:cubicBezTo>
                      <a:pt x="12113" y="1"/>
                      <a:pt x="10643" y="966"/>
                      <a:pt x="9786" y="2298"/>
                    </a:cubicBezTo>
                    <a:cubicBezTo>
                      <a:pt x="9173" y="889"/>
                      <a:pt x="7933" y="1"/>
                      <a:pt x="5988"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3624525" y="2706075"/>
                <a:ext cx="294025" cy="320075"/>
              </a:xfrm>
              <a:custGeom>
                <a:avLst/>
                <a:gdLst/>
                <a:ahLst/>
                <a:cxnLst/>
                <a:rect l="l" t="t" r="r" b="b"/>
                <a:pathLst>
                  <a:path w="11761" h="12803" extrusionOk="0">
                    <a:moveTo>
                      <a:pt x="5819" y="2068"/>
                    </a:moveTo>
                    <a:cubicBezTo>
                      <a:pt x="8407" y="2068"/>
                      <a:pt x="9295" y="3906"/>
                      <a:pt x="9371" y="4962"/>
                    </a:cubicBezTo>
                    <a:lnTo>
                      <a:pt x="2404" y="4962"/>
                    </a:lnTo>
                    <a:cubicBezTo>
                      <a:pt x="2833" y="3201"/>
                      <a:pt x="4165" y="2068"/>
                      <a:pt x="5819" y="2068"/>
                    </a:cubicBezTo>
                    <a:close/>
                    <a:moveTo>
                      <a:pt x="5880" y="1"/>
                    </a:moveTo>
                    <a:cubicBezTo>
                      <a:pt x="2358" y="1"/>
                      <a:pt x="0" y="2987"/>
                      <a:pt x="0" y="6402"/>
                    </a:cubicBezTo>
                    <a:cubicBezTo>
                      <a:pt x="0" y="10031"/>
                      <a:pt x="2450" y="12787"/>
                      <a:pt x="6156" y="12802"/>
                    </a:cubicBezTo>
                    <a:cubicBezTo>
                      <a:pt x="8927" y="12802"/>
                      <a:pt x="10688" y="11240"/>
                      <a:pt x="11393" y="9510"/>
                    </a:cubicBezTo>
                    <a:lnTo>
                      <a:pt x="9387" y="8668"/>
                    </a:lnTo>
                    <a:cubicBezTo>
                      <a:pt x="8728" y="10199"/>
                      <a:pt x="7411" y="10735"/>
                      <a:pt x="6094" y="10735"/>
                    </a:cubicBezTo>
                    <a:cubicBezTo>
                      <a:pt x="4211" y="10735"/>
                      <a:pt x="2373" y="9357"/>
                      <a:pt x="2266" y="6815"/>
                    </a:cubicBezTo>
                    <a:lnTo>
                      <a:pt x="11745" y="6815"/>
                    </a:lnTo>
                    <a:cubicBezTo>
                      <a:pt x="11745" y="6815"/>
                      <a:pt x="11760" y="6570"/>
                      <a:pt x="11760" y="6402"/>
                    </a:cubicBezTo>
                    <a:cubicBezTo>
                      <a:pt x="11760" y="2527"/>
                      <a:pt x="9463" y="1"/>
                      <a:pt x="5880"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4100725" y="2708375"/>
                <a:ext cx="292125" cy="317375"/>
              </a:xfrm>
              <a:custGeom>
                <a:avLst/>
                <a:gdLst/>
                <a:ahLst/>
                <a:cxnLst/>
                <a:rect l="l" t="t" r="r" b="b"/>
                <a:pathLst>
                  <a:path w="11685" h="12695" extrusionOk="0">
                    <a:moveTo>
                      <a:pt x="5759" y="2053"/>
                    </a:moveTo>
                    <a:cubicBezTo>
                      <a:pt x="6892" y="2053"/>
                      <a:pt x="7749" y="2359"/>
                      <a:pt x="8331" y="2971"/>
                    </a:cubicBezTo>
                    <a:cubicBezTo>
                      <a:pt x="8898" y="3599"/>
                      <a:pt x="9204" y="4242"/>
                      <a:pt x="9265" y="4931"/>
                    </a:cubicBezTo>
                    <a:lnTo>
                      <a:pt x="2374" y="4931"/>
                    </a:lnTo>
                    <a:cubicBezTo>
                      <a:pt x="2589" y="4059"/>
                      <a:pt x="3002" y="3354"/>
                      <a:pt x="3615" y="2834"/>
                    </a:cubicBezTo>
                    <a:cubicBezTo>
                      <a:pt x="4212" y="2328"/>
                      <a:pt x="4947" y="2053"/>
                      <a:pt x="5759" y="2053"/>
                    </a:cubicBezTo>
                    <a:close/>
                    <a:moveTo>
                      <a:pt x="5835" y="1"/>
                    </a:moveTo>
                    <a:cubicBezTo>
                      <a:pt x="4135" y="1"/>
                      <a:pt x="2742" y="644"/>
                      <a:pt x="1655" y="1884"/>
                    </a:cubicBezTo>
                    <a:cubicBezTo>
                      <a:pt x="552" y="3140"/>
                      <a:pt x="1" y="4625"/>
                      <a:pt x="1" y="6355"/>
                    </a:cubicBezTo>
                    <a:cubicBezTo>
                      <a:pt x="1" y="8178"/>
                      <a:pt x="552" y="9694"/>
                      <a:pt x="1685" y="10903"/>
                    </a:cubicBezTo>
                    <a:cubicBezTo>
                      <a:pt x="2819" y="12098"/>
                      <a:pt x="4273" y="12695"/>
                      <a:pt x="6065" y="12695"/>
                    </a:cubicBezTo>
                    <a:cubicBezTo>
                      <a:pt x="7351" y="12695"/>
                      <a:pt x="8469" y="12389"/>
                      <a:pt x="9357" y="11761"/>
                    </a:cubicBezTo>
                    <a:cubicBezTo>
                      <a:pt x="10245" y="11148"/>
                      <a:pt x="10888" y="10367"/>
                      <a:pt x="11271" y="9449"/>
                    </a:cubicBezTo>
                    <a:lnTo>
                      <a:pt x="9280" y="8622"/>
                    </a:lnTo>
                    <a:cubicBezTo>
                      <a:pt x="8729" y="9985"/>
                      <a:pt x="7642" y="10674"/>
                      <a:pt x="6034" y="10674"/>
                    </a:cubicBezTo>
                    <a:cubicBezTo>
                      <a:pt x="5054" y="10674"/>
                      <a:pt x="4197" y="10306"/>
                      <a:pt x="3446" y="9617"/>
                    </a:cubicBezTo>
                    <a:cubicBezTo>
                      <a:pt x="2696" y="8913"/>
                      <a:pt x="2298" y="7963"/>
                      <a:pt x="2237" y="6769"/>
                    </a:cubicBezTo>
                    <a:lnTo>
                      <a:pt x="11639" y="6769"/>
                    </a:lnTo>
                    <a:lnTo>
                      <a:pt x="11685" y="6340"/>
                    </a:lnTo>
                    <a:cubicBezTo>
                      <a:pt x="11685" y="4426"/>
                      <a:pt x="11149"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4442975" y="2708375"/>
                <a:ext cx="264175" cy="307825"/>
              </a:xfrm>
              <a:custGeom>
                <a:avLst/>
                <a:gdLst/>
                <a:ahLst/>
                <a:cxnLst/>
                <a:rect l="l" t="t" r="r" b="b"/>
                <a:pathLst>
                  <a:path w="10567" h="12313" extrusionOk="0">
                    <a:moveTo>
                      <a:pt x="6003" y="1"/>
                    </a:moveTo>
                    <a:cubicBezTo>
                      <a:pt x="5207" y="1"/>
                      <a:pt x="4457" y="200"/>
                      <a:pt x="3767" y="598"/>
                    </a:cubicBezTo>
                    <a:cubicBezTo>
                      <a:pt x="3078" y="996"/>
                      <a:pt x="2558" y="1486"/>
                      <a:pt x="2236" y="2053"/>
                    </a:cubicBezTo>
                    <a:lnTo>
                      <a:pt x="2144" y="2053"/>
                    </a:lnTo>
                    <a:lnTo>
                      <a:pt x="2144" y="414"/>
                    </a:lnTo>
                    <a:lnTo>
                      <a:pt x="1" y="414"/>
                    </a:lnTo>
                    <a:lnTo>
                      <a:pt x="1" y="12312"/>
                    </a:lnTo>
                    <a:lnTo>
                      <a:pt x="2236" y="12312"/>
                    </a:lnTo>
                    <a:lnTo>
                      <a:pt x="2236" y="5728"/>
                    </a:lnTo>
                    <a:cubicBezTo>
                      <a:pt x="2236" y="4748"/>
                      <a:pt x="2542" y="3905"/>
                      <a:pt x="3124" y="3170"/>
                    </a:cubicBezTo>
                    <a:cubicBezTo>
                      <a:pt x="3691" y="2420"/>
                      <a:pt x="4457" y="2053"/>
                      <a:pt x="5375" y="2053"/>
                    </a:cubicBezTo>
                    <a:cubicBezTo>
                      <a:pt x="7351" y="2053"/>
                      <a:pt x="8331" y="3170"/>
                      <a:pt x="8331" y="5360"/>
                    </a:cubicBezTo>
                    <a:lnTo>
                      <a:pt x="8331" y="12312"/>
                    </a:lnTo>
                    <a:lnTo>
                      <a:pt x="10566" y="12312"/>
                    </a:lnTo>
                    <a:lnTo>
                      <a:pt x="10566" y="5008"/>
                    </a:lnTo>
                    <a:cubicBezTo>
                      <a:pt x="10566" y="3492"/>
                      <a:pt x="10183" y="2267"/>
                      <a:pt x="9403" y="1364"/>
                    </a:cubicBezTo>
                    <a:cubicBezTo>
                      <a:pt x="8606" y="460"/>
                      <a:pt x="7488" y="1"/>
                      <a:pt x="6003"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4738125" y="2627225"/>
                <a:ext cx="193350" cy="393950"/>
              </a:xfrm>
              <a:custGeom>
                <a:avLst/>
                <a:gdLst/>
                <a:ahLst/>
                <a:cxnLst/>
                <a:rect l="l" t="t" r="r" b="b"/>
                <a:pathLst>
                  <a:path w="7734" h="15758" extrusionOk="0">
                    <a:moveTo>
                      <a:pt x="2083" y="0"/>
                    </a:moveTo>
                    <a:lnTo>
                      <a:pt x="2083" y="3660"/>
                    </a:lnTo>
                    <a:lnTo>
                      <a:pt x="1" y="3660"/>
                    </a:lnTo>
                    <a:lnTo>
                      <a:pt x="1" y="5697"/>
                    </a:lnTo>
                    <a:lnTo>
                      <a:pt x="2083" y="5697"/>
                    </a:lnTo>
                    <a:lnTo>
                      <a:pt x="2083" y="11944"/>
                    </a:lnTo>
                    <a:cubicBezTo>
                      <a:pt x="2083" y="13154"/>
                      <a:pt x="2420" y="14088"/>
                      <a:pt x="3063" y="14762"/>
                    </a:cubicBezTo>
                    <a:cubicBezTo>
                      <a:pt x="3722" y="15420"/>
                      <a:pt x="4671" y="15757"/>
                      <a:pt x="5911" y="15757"/>
                    </a:cubicBezTo>
                    <a:cubicBezTo>
                      <a:pt x="6646" y="15757"/>
                      <a:pt x="7244" y="15650"/>
                      <a:pt x="7734" y="15466"/>
                    </a:cubicBezTo>
                    <a:lnTo>
                      <a:pt x="6953" y="13552"/>
                    </a:lnTo>
                    <a:cubicBezTo>
                      <a:pt x="6677" y="13690"/>
                      <a:pt x="6340" y="13736"/>
                      <a:pt x="5942" y="13736"/>
                    </a:cubicBezTo>
                    <a:cubicBezTo>
                      <a:pt x="4870" y="13736"/>
                      <a:pt x="4334" y="13093"/>
                      <a:pt x="4334" y="11791"/>
                    </a:cubicBezTo>
                    <a:lnTo>
                      <a:pt x="4334" y="5697"/>
                    </a:lnTo>
                    <a:lnTo>
                      <a:pt x="7244" y="5697"/>
                    </a:lnTo>
                    <a:lnTo>
                      <a:pt x="7244" y="3660"/>
                    </a:lnTo>
                    <a:lnTo>
                      <a:pt x="4334" y="3660"/>
                    </a:lnTo>
                    <a:lnTo>
                      <a:pt x="4334"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4952500" y="2708375"/>
                <a:ext cx="292125" cy="317375"/>
              </a:xfrm>
              <a:custGeom>
                <a:avLst/>
                <a:gdLst/>
                <a:ahLst/>
                <a:cxnLst/>
                <a:rect l="l" t="t" r="r" b="b"/>
                <a:pathLst>
                  <a:path w="11685" h="12695" extrusionOk="0">
                    <a:moveTo>
                      <a:pt x="5789" y="2053"/>
                    </a:moveTo>
                    <a:cubicBezTo>
                      <a:pt x="6907" y="2053"/>
                      <a:pt x="7780" y="2359"/>
                      <a:pt x="8346" y="2971"/>
                    </a:cubicBezTo>
                    <a:cubicBezTo>
                      <a:pt x="8928" y="3599"/>
                      <a:pt x="9234" y="4242"/>
                      <a:pt x="9280" y="4931"/>
                    </a:cubicBezTo>
                    <a:lnTo>
                      <a:pt x="2389" y="4931"/>
                    </a:lnTo>
                    <a:cubicBezTo>
                      <a:pt x="2604" y="4059"/>
                      <a:pt x="3017" y="3354"/>
                      <a:pt x="3645" y="2834"/>
                    </a:cubicBezTo>
                    <a:cubicBezTo>
                      <a:pt x="4227" y="2328"/>
                      <a:pt x="4962" y="2053"/>
                      <a:pt x="5789" y="2053"/>
                    </a:cubicBezTo>
                    <a:close/>
                    <a:moveTo>
                      <a:pt x="5835" y="1"/>
                    </a:moveTo>
                    <a:cubicBezTo>
                      <a:pt x="4135" y="1"/>
                      <a:pt x="2742" y="644"/>
                      <a:pt x="1654" y="1884"/>
                    </a:cubicBezTo>
                    <a:cubicBezTo>
                      <a:pt x="552" y="3140"/>
                      <a:pt x="1" y="4625"/>
                      <a:pt x="1" y="6355"/>
                    </a:cubicBezTo>
                    <a:cubicBezTo>
                      <a:pt x="1" y="8178"/>
                      <a:pt x="552" y="9694"/>
                      <a:pt x="1685" y="10903"/>
                    </a:cubicBezTo>
                    <a:cubicBezTo>
                      <a:pt x="2818" y="12098"/>
                      <a:pt x="4273" y="12695"/>
                      <a:pt x="6065" y="12695"/>
                    </a:cubicBezTo>
                    <a:cubicBezTo>
                      <a:pt x="7366" y="12695"/>
                      <a:pt x="8469" y="12389"/>
                      <a:pt x="9387" y="11761"/>
                    </a:cubicBezTo>
                    <a:cubicBezTo>
                      <a:pt x="10260" y="11148"/>
                      <a:pt x="10919" y="10367"/>
                      <a:pt x="11301" y="9449"/>
                    </a:cubicBezTo>
                    <a:lnTo>
                      <a:pt x="9311" y="8622"/>
                    </a:lnTo>
                    <a:cubicBezTo>
                      <a:pt x="8744" y="9985"/>
                      <a:pt x="7657" y="10658"/>
                      <a:pt x="6049" y="10658"/>
                    </a:cubicBezTo>
                    <a:cubicBezTo>
                      <a:pt x="5069" y="10658"/>
                      <a:pt x="4212" y="10306"/>
                      <a:pt x="3461" y="9617"/>
                    </a:cubicBezTo>
                    <a:cubicBezTo>
                      <a:pt x="2726" y="8897"/>
                      <a:pt x="2313" y="7963"/>
                      <a:pt x="2267" y="6754"/>
                    </a:cubicBezTo>
                    <a:lnTo>
                      <a:pt x="11654" y="6754"/>
                    </a:lnTo>
                    <a:lnTo>
                      <a:pt x="11684" y="6340"/>
                    </a:lnTo>
                    <a:cubicBezTo>
                      <a:pt x="11684" y="4426"/>
                      <a:pt x="11148" y="2880"/>
                      <a:pt x="10092" y="1731"/>
                    </a:cubicBezTo>
                    <a:cubicBezTo>
                      <a:pt x="9020"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5295125" y="2711450"/>
                <a:ext cx="184150" cy="304750"/>
              </a:xfrm>
              <a:custGeom>
                <a:avLst/>
                <a:gdLst/>
                <a:ahLst/>
                <a:cxnLst/>
                <a:rect l="l" t="t" r="r" b="b"/>
                <a:pathLst>
                  <a:path w="7366" h="12190" extrusionOk="0">
                    <a:moveTo>
                      <a:pt x="5682" y="0"/>
                    </a:moveTo>
                    <a:cubicBezTo>
                      <a:pt x="5038" y="0"/>
                      <a:pt x="4349" y="215"/>
                      <a:pt x="3645" y="628"/>
                    </a:cubicBezTo>
                    <a:cubicBezTo>
                      <a:pt x="2925" y="1057"/>
                      <a:pt x="2466" y="1593"/>
                      <a:pt x="2236" y="2236"/>
                    </a:cubicBezTo>
                    <a:lnTo>
                      <a:pt x="2144" y="2236"/>
                    </a:lnTo>
                    <a:lnTo>
                      <a:pt x="2144" y="291"/>
                    </a:lnTo>
                    <a:lnTo>
                      <a:pt x="1" y="291"/>
                    </a:lnTo>
                    <a:lnTo>
                      <a:pt x="1" y="12189"/>
                    </a:lnTo>
                    <a:lnTo>
                      <a:pt x="2252" y="12189"/>
                    </a:lnTo>
                    <a:lnTo>
                      <a:pt x="2252" y="5666"/>
                    </a:lnTo>
                    <a:cubicBezTo>
                      <a:pt x="2252" y="4625"/>
                      <a:pt x="2558" y="3782"/>
                      <a:pt x="3201" y="3155"/>
                    </a:cubicBezTo>
                    <a:cubicBezTo>
                      <a:pt x="3813" y="2527"/>
                      <a:pt x="4533" y="2205"/>
                      <a:pt x="5345" y="2205"/>
                    </a:cubicBezTo>
                    <a:cubicBezTo>
                      <a:pt x="5835" y="2205"/>
                      <a:pt x="6233" y="2251"/>
                      <a:pt x="6524" y="2374"/>
                    </a:cubicBezTo>
                    <a:lnTo>
                      <a:pt x="7366" y="291"/>
                    </a:lnTo>
                    <a:cubicBezTo>
                      <a:pt x="6907" y="92"/>
                      <a:pt x="6355" y="0"/>
                      <a:pt x="5682"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5513325" y="2708375"/>
                <a:ext cx="299000" cy="438725"/>
              </a:xfrm>
              <a:custGeom>
                <a:avLst/>
                <a:gdLst/>
                <a:ahLst/>
                <a:cxnLst/>
                <a:rect l="l" t="t" r="r" b="b"/>
                <a:pathLst>
                  <a:path w="11960" h="17549" extrusionOk="0">
                    <a:moveTo>
                      <a:pt x="5942" y="2053"/>
                    </a:moveTo>
                    <a:cubicBezTo>
                      <a:pt x="6968" y="2053"/>
                      <a:pt x="7872" y="2451"/>
                      <a:pt x="8622" y="3247"/>
                    </a:cubicBezTo>
                    <a:cubicBezTo>
                      <a:pt x="9357" y="4028"/>
                      <a:pt x="9724" y="5054"/>
                      <a:pt x="9724" y="6355"/>
                    </a:cubicBezTo>
                    <a:cubicBezTo>
                      <a:pt x="9724" y="7657"/>
                      <a:pt x="9357" y="8698"/>
                      <a:pt x="8622" y="9479"/>
                    </a:cubicBezTo>
                    <a:cubicBezTo>
                      <a:pt x="7872" y="10260"/>
                      <a:pt x="6968" y="10674"/>
                      <a:pt x="5942" y="10674"/>
                    </a:cubicBezTo>
                    <a:cubicBezTo>
                      <a:pt x="4886" y="10674"/>
                      <a:pt x="3982" y="10260"/>
                      <a:pt x="3262" y="9495"/>
                    </a:cubicBezTo>
                    <a:cubicBezTo>
                      <a:pt x="2512" y="8714"/>
                      <a:pt x="2145" y="7688"/>
                      <a:pt x="2145" y="6355"/>
                    </a:cubicBezTo>
                    <a:cubicBezTo>
                      <a:pt x="2145" y="5039"/>
                      <a:pt x="2512" y="4013"/>
                      <a:pt x="3262" y="3216"/>
                    </a:cubicBezTo>
                    <a:cubicBezTo>
                      <a:pt x="3982" y="2435"/>
                      <a:pt x="4886" y="2053"/>
                      <a:pt x="5942" y="2053"/>
                    </a:cubicBezTo>
                    <a:close/>
                    <a:moveTo>
                      <a:pt x="6294" y="1"/>
                    </a:moveTo>
                    <a:cubicBezTo>
                      <a:pt x="5376" y="1"/>
                      <a:pt x="4579" y="200"/>
                      <a:pt x="3844" y="583"/>
                    </a:cubicBezTo>
                    <a:cubicBezTo>
                      <a:pt x="3140" y="965"/>
                      <a:pt x="2604" y="1455"/>
                      <a:pt x="2236" y="2037"/>
                    </a:cubicBezTo>
                    <a:lnTo>
                      <a:pt x="2145" y="2037"/>
                    </a:lnTo>
                    <a:lnTo>
                      <a:pt x="2145" y="384"/>
                    </a:lnTo>
                    <a:lnTo>
                      <a:pt x="1" y="384"/>
                    </a:lnTo>
                    <a:lnTo>
                      <a:pt x="1" y="17549"/>
                    </a:lnTo>
                    <a:lnTo>
                      <a:pt x="2236" y="17549"/>
                    </a:lnTo>
                    <a:lnTo>
                      <a:pt x="2236" y="12312"/>
                    </a:lnTo>
                    <a:lnTo>
                      <a:pt x="2145" y="10674"/>
                    </a:lnTo>
                    <a:lnTo>
                      <a:pt x="2236" y="10674"/>
                    </a:lnTo>
                    <a:cubicBezTo>
                      <a:pt x="2589" y="11240"/>
                      <a:pt x="3125" y="11746"/>
                      <a:pt x="3844" y="12128"/>
                    </a:cubicBezTo>
                    <a:cubicBezTo>
                      <a:pt x="4579" y="12511"/>
                      <a:pt x="5391" y="12695"/>
                      <a:pt x="6294" y="12695"/>
                    </a:cubicBezTo>
                    <a:cubicBezTo>
                      <a:pt x="7826" y="12695"/>
                      <a:pt x="9173" y="12098"/>
                      <a:pt x="10276" y="10857"/>
                    </a:cubicBezTo>
                    <a:cubicBezTo>
                      <a:pt x="11409" y="9648"/>
                      <a:pt x="11960" y="8147"/>
                      <a:pt x="11960" y="6340"/>
                    </a:cubicBezTo>
                    <a:cubicBezTo>
                      <a:pt x="11960" y="4533"/>
                      <a:pt x="11393" y="3048"/>
                      <a:pt x="10276" y="1823"/>
                    </a:cubicBezTo>
                    <a:cubicBezTo>
                      <a:pt x="9173" y="613"/>
                      <a:pt x="7826" y="1"/>
                      <a:pt x="6294"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5860175" y="2711450"/>
                <a:ext cx="184150" cy="304750"/>
              </a:xfrm>
              <a:custGeom>
                <a:avLst/>
                <a:gdLst/>
                <a:ahLst/>
                <a:cxnLst/>
                <a:rect l="l" t="t" r="r" b="b"/>
                <a:pathLst>
                  <a:path w="7366" h="12190" extrusionOk="0">
                    <a:moveTo>
                      <a:pt x="5681" y="0"/>
                    </a:moveTo>
                    <a:cubicBezTo>
                      <a:pt x="5038" y="0"/>
                      <a:pt x="4349" y="215"/>
                      <a:pt x="3645" y="628"/>
                    </a:cubicBezTo>
                    <a:cubicBezTo>
                      <a:pt x="2925" y="1057"/>
                      <a:pt x="2481" y="1593"/>
                      <a:pt x="2236" y="2236"/>
                    </a:cubicBezTo>
                    <a:lnTo>
                      <a:pt x="2144" y="2236"/>
                    </a:lnTo>
                    <a:lnTo>
                      <a:pt x="2144" y="291"/>
                    </a:lnTo>
                    <a:lnTo>
                      <a:pt x="0" y="291"/>
                    </a:lnTo>
                    <a:lnTo>
                      <a:pt x="0" y="12189"/>
                    </a:lnTo>
                    <a:lnTo>
                      <a:pt x="2266" y="12189"/>
                    </a:lnTo>
                    <a:lnTo>
                      <a:pt x="2266" y="5666"/>
                    </a:lnTo>
                    <a:cubicBezTo>
                      <a:pt x="2266" y="4625"/>
                      <a:pt x="2573" y="3782"/>
                      <a:pt x="3200" y="3155"/>
                    </a:cubicBezTo>
                    <a:cubicBezTo>
                      <a:pt x="3813" y="2527"/>
                      <a:pt x="4533" y="2205"/>
                      <a:pt x="5344" y="2205"/>
                    </a:cubicBezTo>
                    <a:cubicBezTo>
                      <a:pt x="5834" y="2205"/>
                      <a:pt x="6248" y="2251"/>
                      <a:pt x="6523" y="2374"/>
                    </a:cubicBezTo>
                    <a:lnTo>
                      <a:pt x="7365" y="291"/>
                    </a:lnTo>
                    <a:cubicBezTo>
                      <a:pt x="6921" y="92"/>
                      <a:pt x="6355" y="0"/>
                      <a:pt x="5681" y="0"/>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6074550" y="2576300"/>
                <a:ext cx="78500" cy="439900"/>
              </a:xfrm>
              <a:custGeom>
                <a:avLst/>
                <a:gdLst/>
                <a:ahLst/>
                <a:cxnLst/>
                <a:rect l="l" t="t" r="r" b="b"/>
                <a:pathLst>
                  <a:path w="3140" h="17596" extrusionOk="0">
                    <a:moveTo>
                      <a:pt x="1577" y="1"/>
                    </a:moveTo>
                    <a:cubicBezTo>
                      <a:pt x="1149" y="1"/>
                      <a:pt x="766" y="154"/>
                      <a:pt x="460" y="460"/>
                    </a:cubicBezTo>
                    <a:cubicBezTo>
                      <a:pt x="153" y="767"/>
                      <a:pt x="0" y="1134"/>
                      <a:pt x="0" y="1578"/>
                    </a:cubicBezTo>
                    <a:cubicBezTo>
                      <a:pt x="0" y="1992"/>
                      <a:pt x="153" y="2374"/>
                      <a:pt x="460" y="2681"/>
                    </a:cubicBezTo>
                    <a:cubicBezTo>
                      <a:pt x="766" y="2987"/>
                      <a:pt x="1133" y="3140"/>
                      <a:pt x="1577" y="3140"/>
                    </a:cubicBezTo>
                    <a:cubicBezTo>
                      <a:pt x="1991" y="3140"/>
                      <a:pt x="2374" y="2987"/>
                      <a:pt x="2680" y="2681"/>
                    </a:cubicBezTo>
                    <a:cubicBezTo>
                      <a:pt x="2986" y="2374"/>
                      <a:pt x="3139" y="2022"/>
                      <a:pt x="3139" y="1578"/>
                    </a:cubicBezTo>
                    <a:cubicBezTo>
                      <a:pt x="3139" y="1149"/>
                      <a:pt x="2986" y="767"/>
                      <a:pt x="2680" y="460"/>
                    </a:cubicBezTo>
                    <a:cubicBezTo>
                      <a:pt x="2374" y="154"/>
                      <a:pt x="2021" y="1"/>
                      <a:pt x="1577" y="1"/>
                    </a:cubicBezTo>
                    <a:close/>
                    <a:moveTo>
                      <a:pt x="444" y="5697"/>
                    </a:moveTo>
                    <a:lnTo>
                      <a:pt x="444" y="17595"/>
                    </a:lnTo>
                    <a:lnTo>
                      <a:pt x="2680" y="17595"/>
                    </a:lnTo>
                    <a:lnTo>
                      <a:pt x="2680" y="5697"/>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6195125" y="2708375"/>
                <a:ext cx="247700" cy="317375"/>
              </a:xfrm>
              <a:custGeom>
                <a:avLst/>
                <a:gdLst/>
                <a:ahLst/>
                <a:cxnLst/>
                <a:rect l="l" t="t" r="r" b="b"/>
                <a:pathLst>
                  <a:path w="9908" h="12695" extrusionOk="0">
                    <a:moveTo>
                      <a:pt x="5115" y="1"/>
                    </a:moveTo>
                    <a:cubicBezTo>
                      <a:pt x="3829" y="1"/>
                      <a:pt x="2742" y="322"/>
                      <a:pt x="1808" y="981"/>
                    </a:cubicBezTo>
                    <a:cubicBezTo>
                      <a:pt x="874" y="1624"/>
                      <a:pt x="414" y="2497"/>
                      <a:pt x="414" y="3538"/>
                    </a:cubicBezTo>
                    <a:cubicBezTo>
                      <a:pt x="414" y="4457"/>
                      <a:pt x="736" y="5207"/>
                      <a:pt x="1425" y="5743"/>
                    </a:cubicBezTo>
                    <a:cubicBezTo>
                      <a:pt x="2114" y="6294"/>
                      <a:pt x="2818" y="6662"/>
                      <a:pt x="3584" y="6861"/>
                    </a:cubicBezTo>
                    <a:lnTo>
                      <a:pt x="6003" y="7427"/>
                    </a:lnTo>
                    <a:cubicBezTo>
                      <a:pt x="7090" y="7718"/>
                      <a:pt x="7626" y="8239"/>
                      <a:pt x="7626" y="9020"/>
                    </a:cubicBezTo>
                    <a:cubicBezTo>
                      <a:pt x="7626" y="9540"/>
                      <a:pt x="7397" y="9939"/>
                      <a:pt x="6953" y="10245"/>
                    </a:cubicBezTo>
                    <a:cubicBezTo>
                      <a:pt x="6493" y="10551"/>
                      <a:pt x="5927" y="10704"/>
                      <a:pt x="5238" y="10704"/>
                    </a:cubicBezTo>
                    <a:cubicBezTo>
                      <a:pt x="3706" y="10704"/>
                      <a:pt x="2619" y="9954"/>
                      <a:pt x="1991" y="8469"/>
                    </a:cubicBezTo>
                    <a:lnTo>
                      <a:pt x="1" y="9295"/>
                    </a:lnTo>
                    <a:cubicBezTo>
                      <a:pt x="399" y="10260"/>
                      <a:pt x="1057" y="11072"/>
                      <a:pt x="1915" y="11715"/>
                    </a:cubicBezTo>
                    <a:cubicBezTo>
                      <a:pt x="2772" y="12373"/>
                      <a:pt x="3890" y="12695"/>
                      <a:pt x="5207" y="12695"/>
                    </a:cubicBezTo>
                    <a:cubicBezTo>
                      <a:pt x="6585" y="12695"/>
                      <a:pt x="7703" y="12358"/>
                      <a:pt x="8576" y="11608"/>
                    </a:cubicBezTo>
                    <a:cubicBezTo>
                      <a:pt x="9464" y="10873"/>
                      <a:pt x="9908" y="10000"/>
                      <a:pt x="9908" y="8928"/>
                    </a:cubicBezTo>
                    <a:cubicBezTo>
                      <a:pt x="9908" y="8116"/>
                      <a:pt x="9632" y="7412"/>
                      <a:pt x="9096" y="6784"/>
                    </a:cubicBezTo>
                    <a:cubicBezTo>
                      <a:pt x="8560" y="6141"/>
                      <a:pt x="7718" y="5712"/>
                      <a:pt x="6616" y="5437"/>
                    </a:cubicBezTo>
                    <a:lnTo>
                      <a:pt x="4258" y="4885"/>
                    </a:lnTo>
                    <a:cubicBezTo>
                      <a:pt x="3201" y="4656"/>
                      <a:pt x="2665" y="4196"/>
                      <a:pt x="2665" y="3507"/>
                    </a:cubicBezTo>
                    <a:cubicBezTo>
                      <a:pt x="2665" y="3048"/>
                      <a:pt x="2895" y="2665"/>
                      <a:pt x="3354" y="2390"/>
                    </a:cubicBezTo>
                    <a:cubicBezTo>
                      <a:pt x="3814" y="2114"/>
                      <a:pt x="4365" y="1976"/>
                      <a:pt x="5039" y="1976"/>
                    </a:cubicBezTo>
                    <a:cubicBezTo>
                      <a:pt x="6417" y="1976"/>
                      <a:pt x="7320" y="2512"/>
                      <a:pt x="7764" y="3569"/>
                    </a:cubicBezTo>
                    <a:lnTo>
                      <a:pt x="9709" y="2757"/>
                    </a:lnTo>
                    <a:cubicBezTo>
                      <a:pt x="9341" y="1884"/>
                      <a:pt x="8760" y="1195"/>
                      <a:pt x="7933" y="705"/>
                    </a:cubicBezTo>
                    <a:cubicBezTo>
                      <a:pt x="7106" y="230"/>
                      <a:pt x="6172" y="1"/>
                      <a:pt x="511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6477650" y="2708375"/>
                <a:ext cx="291725" cy="317375"/>
              </a:xfrm>
              <a:custGeom>
                <a:avLst/>
                <a:gdLst/>
                <a:ahLst/>
                <a:cxnLst/>
                <a:rect l="l" t="t" r="r" b="b"/>
                <a:pathLst>
                  <a:path w="11669" h="12695" extrusionOk="0">
                    <a:moveTo>
                      <a:pt x="5758" y="2053"/>
                    </a:moveTo>
                    <a:cubicBezTo>
                      <a:pt x="6891" y="2053"/>
                      <a:pt x="7749" y="2359"/>
                      <a:pt x="8331" y="2971"/>
                    </a:cubicBezTo>
                    <a:cubicBezTo>
                      <a:pt x="8897" y="3599"/>
                      <a:pt x="9203" y="4242"/>
                      <a:pt x="9265" y="4931"/>
                    </a:cubicBezTo>
                    <a:lnTo>
                      <a:pt x="2374" y="4931"/>
                    </a:lnTo>
                    <a:cubicBezTo>
                      <a:pt x="2573" y="4059"/>
                      <a:pt x="3002" y="3354"/>
                      <a:pt x="3614" y="2834"/>
                    </a:cubicBezTo>
                    <a:cubicBezTo>
                      <a:pt x="4211" y="2328"/>
                      <a:pt x="4931" y="2053"/>
                      <a:pt x="5758" y="2053"/>
                    </a:cubicBezTo>
                    <a:close/>
                    <a:moveTo>
                      <a:pt x="5835" y="1"/>
                    </a:moveTo>
                    <a:cubicBezTo>
                      <a:pt x="4135" y="1"/>
                      <a:pt x="2726" y="644"/>
                      <a:pt x="1639" y="1884"/>
                    </a:cubicBezTo>
                    <a:cubicBezTo>
                      <a:pt x="552" y="3140"/>
                      <a:pt x="0" y="4625"/>
                      <a:pt x="0" y="6355"/>
                    </a:cubicBezTo>
                    <a:cubicBezTo>
                      <a:pt x="0" y="8178"/>
                      <a:pt x="552" y="9694"/>
                      <a:pt x="1685" y="10903"/>
                    </a:cubicBezTo>
                    <a:cubicBezTo>
                      <a:pt x="2818" y="12098"/>
                      <a:pt x="4257" y="12695"/>
                      <a:pt x="6064" y="12695"/>
                    </a:cubicBezTo>
                    <a:cubicBezTo>
                      <a:pt x="7351" y="12695"/>
                      <a:pt x="8453" y="12389"/>
                      <a:pt x="9372" y="11761"/>
                    </a:cubicBezTo>
                    <a:cubicBezTo>
                      <a:pt x="10260" y="11148"/>
                      <a:pt x="10903" y="10367"/>
                      <a:pt x="11286" y="9449"/>
                    </a:cubicBezTo>
                    <a:lnTo>
                      <a:pt x="9295" y="8622"/>
                    </a:lnTo>
                    <a:cubicBezTo>
                      <a:pt x="8744" y="9985"/>
                      <a:pt x="7657" y="10658"/>
                      <a:pt x="6049" y="10658"/>
                    </a:cubicBezTo>
                    <a:cubicBezTo>
                      <a:pt x="5069" y="10658"/>
                      <a:pt x="4211" y="10306"/>
                      <a:pt x="3461" y="9617"/>
                    </a:cubicBezTo>
                    <a:cubicBezTo>
                      <a:pt x="2711" y="8897"/>
                      <a:pt x="2313" y="7963"/>
                      <a:pt x="2251" y="6754"/>
                    </a:cubicBezTo>
                    <a:lnTo>
                      <a:pt x="11653" y="6754"/>
                    </a:lnTo>
                    <a:lnTo>
                      <a:pt x="11669" y="6340"/>
                    </a:lnTo>
                    <a:cubicBezTo>
                      <a:pt x="11669" y="4426"/>
                      <a:pt x="11133" y="2880"/>
                      <a:pt x="10092" y="1731"/>
                    </a:cubicBezTo>
                    <a:cubicBezTo>
                      <a:pt x="9004" y="583"/>
                      <a:pt x="7596" y="1"/>
                      <a:pt x="5835" y="1"/>
                    </a:cubicBez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2" name="Google Shape;712;p32"/>
            <p:cNvPicPr preferRelativeResize="0"/>
            <p:nvPr/>
          </p:nvPicPr>
          <p:blipFill>
            <a:blip r:embed="rId3">
              <a:alphaModFix/>
            </a:blip>
            <a:stretch>
              <a:fillRect/>
            </a:stretch>
          </p:blipFill>
          <p:spPr>
            <a:xfrm>
              <a:off x="4876350" y="1192500"/>
              <a:ext cx="309200" cy="309200"/>
            </a:xfrm>
            <a:prstGeom prst="rect">
              <a:avLst/>
            </a:prstGeom>
            <a:noFill/>
            <a:ln>
              <a:noFill/>
            </a:ln>
          </p:spPr>
        </p:pic>
      </p:grpSp>
      <p:pic>
        <p:nvPicPr>
          <p:cNvPr id="713" name="Google Shape;713;p32"/>
          <p:cNvPicPr preferRelativeResize="0"/>
          <p:nvPr/>
        </p:nvPicPr>
        <p:blipFill>
          <a:blip r:embed="rId4">
            <a:alphaModFix/>
          </a:blip>
          <a:stretch>
            <a:fillRect/>
          </a:stretch>
        </p:blipFill>
        <p:spPr>
          <a:xfrm>
            <a:off x="4920609" y="8310128"/>
            <a:ext cx="2239627" cy="1293442"/>
          </a:xfrm>
          <a:prstGeom prst="rect">
            <a:avLst/>
          </a:prstGeom>
          <a:noFill/>
          <a:ln>
            <a:noFill/>
          </a:ln>
        </p:spPr>
      </p:pic>
      <p:sp>
        <p:nvSpPr>
          <p:cNvPr id="714" name="Google Shape;714;p32"/>
          <p:cNvSpPr txBox="1"/>
          <p:nvPr/>
        </p:nvSpPr>
        <p:spPr>
          <a:xfrm>
            <a:off x="588125" y="9808674"/>
            <a:ext cx="7509300" cy="1932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300"/>
              </a:spcAft>
              <a:buNone/>
            </a:pPr>
            <a:r>
              <a:rPr lang="en" sz="750">
                <a:solidFill>
                  <a:schemeClr val="dk2"/>
                </a:solidFill>
                <a:latin typeface="Roboto"/>
                <a:ea typeface="Roboto"/>
                <a:cs typeface="Roboto"/>
                <a:sym typeface="Roboto"/>
              </a:rPr>
              <a:t>© 2020 Google LLC 1600 Amphitheatre Parkway, Mountain View, CA 94043.</a:t>
            </a:r>
            <a:endParaRPr sz="750">
              <a:solidFill>
                <a:schemeClr val="dk2"/>
              </a:solidFill>
              <a:latin typeface="Roboto"/>
              <a:ea typeface="Roboto"/>
              <a:cs typeface="Roboto"/>
              <a:sym typeface="Roboto"/>
            </a:endParaRPr>
          </a:p>
        </p:txBody>
      </p:sp>
      <p:cxnSp>
        <p:nvCxnSpPr>
          <p:cNvPr id="715" name="Google Shape;715;p32"/>
          <p:cNvCxnSpPr/>
          <p:nvPr/>
        </p:nvCxnSpPr>
        <p:spPr>
          <a:xfrm>
            <a:off x="4885100" y="5161717"/>
            <a:ext cx="2896800" cy="0"/>
          </a:xfrm>
          <a:prstGeom prst="straightConnector1">
            <a:avLst/>
          </a:prstGeom>
          <a:noFill/>
          <a:ln w="9525" cap="flat" cmpd="sng">
            <a:solidFill>
              <a:schemeClr val="accent1"/>
            </a:solidFill>
            <a:prstDash val="solid"/>
            <a:round/>
            <a:headEnd type="none" w="med" len="med"/>
            <a:tailEnd type="none" w="med" len="med"/>
          </a:ln>
        </p:spPr>
      </p:cxnSp>
      <p:sp>
        <p:nvSpPr>
          <p:cNvPr id="716" name="Google Shape;716;p32"/>
          <p:cNvSpPr txBox="1"/>
          <p:nvPr/>
        </p:nvSpPr>
        <p:spPr>
          <a:xfrm>
            <a:off x="1017200" y="2380475"/>
            <a:ext cx="3664800" cy="55995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200" dirty="0">
                <a:solidFill>
                  <a:srgbClr val="202124"/>
                </a:solidFill>
                <a:latin typeface="Google Sans Medium"/>
                <a:ea typeface="Google Sans Medium"/>
                <a:cs typeface="Google Sans Medium"/>
                <a:sym typeface="Google Sans Medium"/>
              </a:rPr>
              <a:t>Configure network settings to allow for remote access</a:t>
            </a:r>
            <a:endParaRPr sz="1200" dirty="0">
              <a:solidFill>
                <a:srgbClr val="202124"/>
              </a:solidFill>
              <a:latin typeface="Google Sans Medium"/>
              <a:ea typeface="Google Sans Medium"/>
              <a:cs typeface="Google Sans Medium"/>
              <a:sym typeface="Google Sans Medium"/>
            </a:endParaRPr>
          </a:p>
          <a:p>
            <a:pPr marL="0" lvl="0" indent="0" algn="l" rtl="0">
              <a:lnSpc>
                <a:spcPct val="115000"/>
              </a:lnSpc>
              <a:spcBef>
                <a:spcPts val="600"/>
              </a:spcBef>
              <a:spcAft>
                <a:spcPts val="0"/>
              </a:spcAft>
              <a:buNone/>
            </a:pPr>
            <a:r>
              <a:rPr lang="en" sz="1000" dirty="0">
                <a:solidFill>
                  <a:srgbClr val="202124"/>
                </a:solidFill>
                <a:latin typeface="Roboto"/>
                <a:ea typeface="Roboto"/>
                <a:cs typeface="Roboto"/>
                <a:sym typeface="Roboto"/>
              </a:rPr>
              <a:t>Make sure devices have the right policies for Wi-Fi, Ethernet, and virtual private network (VPN) access. Additionally, add and manage certificates from the Google Admin console. </a:t>
            </a:r>
            <a:r>
              <a:rPr lang="en" sz="1000" u="sng" dirty="0">
                <a:solidFill>
                  <a:schemeClr val="hlink"/>
                </a:solidFill>
                <a:latin typeface="Roboto"/>
                <a:ea typeface="Roboto"/>
                <a:cs typeface="Roboto"/>
                <a:sym typeface="Roboto"/>
                <a:hlinkClick r:id="rId5"/>
              </a:rPr>
              <a:t>Learn more</a:t>
            </a:r>
            <a:endParaRPr sz="1000" dirty="0">
              <a:solidFill>
                <a:srgbClr val="202124"/>
              </a:solidFill>
              <a:latin typeface="Roboto"/>
              <a:ea typeface="Roboto"/>
              <a:cs typeface="Roboto"/>
              <a:sym typeface="Roboto"/>
            </a:endParaRPr>
          </a:p>
          <a:p>
            <a:pPr marL="0" lvl="0" indent="0" algn="l" rtl="0">
              <a:lnSpc>
                <a:spcPct val="115000"/>
              </a:lnSpc>
              <a:spcBef>
                <a:spcPts val="1200"/>
              </a:spcBef>
              <a:spcAft>
                <a:spcPts val="0"/>
              </a:spcAft>
              <a:buNone/>
            </a:pPr>
            <a:r>
              <a:rPr lang="en" sz="1200" dirty="0">
                <a:solidFill>
                  <a:srgbClr val="202124"/>
                </a:solidFill>
                <a:latin typeface="Google Sans Medium"/>
                <a:ea typeface="Google Sans Medium"/>
                <a:cs typeface="Google Sans Medium"/>
                <a:sym typeface="Google Sans Medium"/>
              </a:rPr>
              <a:t>Keep corporate data secure with the ability to disable devices remotely </a:t>
            </a:r>
            <a:endParaRPr sz="1200" dirty="0">
              <a:solidFill>
                <a:srgbClr val="202124"/>
              </a:solidFill>
              <a:latin typeface="Google Sans Medium"/>
              <a:ea typeface="Google Sans Medium"/>
              <a:cs typeface="Google Sans Medium"/>
              <a:sym typeface="Google Sans Medium"/>
            </a:endParaRPr>
          </a:p>
          <a:p>
            <a:pPr marL="0" lvl="0" indent="0" algn="l" rtl="0">
              <a:lnSpc>
                <a:spcPct val="115000"/>
              </a:lnSpc>
              <a:spcBef>
                <a:spcPts val="600"/>
              </a:spcBef>
              <a:spcAft>
                <a:spcPts val="0"/>
              </a:spcAft>
              <a:buNone/>
            </a:pPr>
            <a:r>
              <a:rPr lang="en" sz="1000" dirty="0">
                <a:solidFill>
                  <a:srgbClr val="202124"/>
                </a:solidFill>
                <a:latin typeface="Roboto"/>
                <a:ea typeface="Roboto"/>
                <a:cs typeface="Roboto"/>
                <a:sym typeface="Roboto"/>
              </a:rPr>
              <a:t>Administrators can disable a Chrome device directly from the Google Admin console if it’s lost or stolen and even post a message that lets the finder know where to return it.</a:t>
            </a:r>
            <a:br>
              <a:rPr lang="en" sz="1000" dirty="0">
                <a:solidFill>
                  <a:srgbClr val="202124"/>
                </a:solidFill>
                <a:latin typeface="Roboto"/>
                <a:ea typeface="Roboto"/>
                <a:cs typeface="Roboto"/>
                <a:sym typeface="Roboto"/>
              </a:rPr>
            </a:br>
            <a:r>
              <a:rPr lang="en" sz="1000" u="sng" dirty="0">
                <a:solidFill>
                  <a:schemeClr val="hlink"/>
                </a:solidFill>
                <a:latin typeface="Roboto"/>
                <a:ea typeface="Roboto"/>
                <a:cs typeface="Roboto"/>
                <a:sym typeface="Roboto"/>
                <a:hlinkClick r:id="rId6"/>
              </a:rPr>
              <a:t>Learn more</a:t>
            </a:r>
            <a:endParaRPr sz="1000" dirty="0">
              <a:solidFill>
                <a:srgbClr val="202124"/>
              </a:solidFill>
              <a:latin typeface="Roboto"/>
              <a:ea typeface="Roboto"/>
              <a:cs typeface="Roboto"/>
              <a:sym typeface="Roboto"/>
            </a:endParaRPr>
          </a:p>
          <a:p>
            <a:pPr marL="0" lvl="0" indent="0" algn="l" rtl="0">
              <a:lnSpc>
                <a:spcPct val="115000"/>
              </a:lnSpc>
              <a:spcBef>
                <a:spcPts val="1200"/>
              </a:spcBef>
              <a:spcAft>
                <a:spcPts val="0"/>
              </a:spcAft>
              <a:buNone/>
            </a:pPr>
            <a:r>
              <a:rPr lang="en" sz="1200" dirty="0">
                <a:solidFill>
                  <a:srgbClr val="202124"/>
                </a:solidFill>
                <a:latin typeface="Google Sans Medium"/>
                <a:ea typeface="Google Sans Medium"/>
                <a:cs typeface="Google Sans Medium"/>
                <a:sym typeface="Google Sans Medium"/>
              </a:rPr>
              <a:t>Check Google Safe Browsing settings to keep your employees and data secure</a:t>
            </a:r>
            <a:endParaRPr sz="1200" dirty="0">
              <a:solidFill>
                <a:srgbClr val="202124"/>
              </a:solidFill>
              <a:latin typeface="Google Sans Medium"/>
              <a:ea typeface="Google Sans Medium"/>
              <a:cs typeface="Google Sans Medium"/>
              <a:sym typeface="Google Sans Medium"/>
            </a:endParaRPr>
          </a:p>
          <a:p>
            <a:pPr marL="0" lvl="0" indent="0" algn="l" rtl="0">
              <a:lnSpc>
                <a:spcPct val="115000"/>
              </a:lnSpc>
              <a:spcBef>
                <a:spcPts val="600"/>
              </a:spcBef>
              <a:spcAft>
                <a:spcPts val="0"/>
              </a:spcAft>
              <a:buNone/>
            </a:pPr>
            <a:r>
              <a:rPr lang="en" sz="1000" dirty="0">
                <a:solidFill>
                  <a:srgbClr val="202124"/>
                </a:solidFill>
                <a:latin typeface="Roboto"/>
                <a:ea typeface="Roboto"/>
                <a:cs typeface="Roboto"/>
                <a:sym typeface="Roboto"/>
              </a:rPr>
              <a:t>With Google Safe Browsing, users are warned of malicious sites before they navigate to them, deterring negligent behavior.  IT admins can enable and configure this setting from the Google Admin console. </a:t>
            </a:r>
            <a:r>
              <a:rPr lang="en" sz="1000" u="sng" dirty="0">
                <a:solidFill>
                  <a:schemeClr val="hlink"/>
                </a:solidFill>
                <a:latin typeface="Roboto"/>
                <a:ea typeface="Roboto"/>
                <a:cs typeface="Roboto"/>
                <a:sym typeface="Roboto"/>
                <a:hlinkClick r:id="rId7"/>
              </a:rPr>
              <a:t>Learn more</a:t>
            </a:r>
            <a:endParaRPr sz="1800" dirty="0">
              <a:solidFill>
                <a:srgbClr val="202124"/>
              </a:solidFill>
              <a:latin typeface="Google Sans"/>
              <a:ea typeface="Google Sans"/>
              <a:cs typeface="Google Sans"/>
              <a:sym typeface="Google Sans"/>
            </a:endParaRPr>
          </a:p>
          <a:p>
            <a:pPr marL="0" lvl="0" indent="0" algn="l" rtl="0">
              <a:lnSpc>
                <a:spcPct val="115000"/>
              </a:lnSpc>
              <a:spcBef>
                <a:spcPts val="1200"/>
              </a:spcBef>
              <a:spcAft>
                <a:spcPts val="0"/>
              </a:spcAft>
              <a:buNone/>
            </a:pPr>
            <a:r>
              <a:rPr lang="en" sz="1200" dirty="0">
                <a:solidFill>
                  <a:srgbClr val="202124"/>
                </a:solidFill>
                <a:latin typeface="Google Sans Medium"/>
                <a:ea typeface="Google Sans Medium"/>
                <a:cs typeface="Google Sans Medium"/>
                <a:sym typeface="Google Sans Medium"/>
              </a:rPr>
              <a:t>Resolve technical issues with Chrome Remote Desktop</a:t>
            </a:r>
            <a:endParaRPr sz="1200" dirty="0">
              <a:solidFill>
                <a:srgbClr val="202124"/>
              </a:solidFill>
              <a:latin typeface="Google Sans Medium"/>
              <a:ea typeface="Google Sans Medium"/>
              <a:cs typeface="Google Sans Medium"/>
              <a:sym typeface="Google Sans Medium"/>
            </a:endParaRPr>
          </a:p>
          <a:p>
            <a:pPr marL="0" lvl="0" indent="0" algn="l" rtl="0">
              <a:lnSpc>
                <a:spcPct val="115000"/>
              </a:lnSpc>
              <a:spcBef>
                <a:spcPts val="600"/>
              </a:spcBef>
              <a:spcAft>
                <a:spcPts val="0"/>
              </a:spcAft>
              <a:buNone/>
            </a:pPr>
            <a:r>
              <a:rPr lang="en" sz="1000" dirty="0">
                <a:solidFill>
                  <a:srgbClr val="202124"/>
                </a:solidFill>
                <a:latin typeface="Roboto"/>
                <a:ea typeface="Roboto"/>
                <a:cs typeface="Roboto"/>
                <a:sym typeface="Roboto"/>
              </a:rPr>
              <a:t>Chromebooks are easy to use and have the familiar Chrome Browser. However, if users are having issues, IT administrators can provide remote support with Chrome Remote Desktop. This feature allows IT admins to access a user’s device and help resolve issues quickly. </a:t>
            </a:r>
            <a:r>
              <a:rPr lang="en" sz="1000" u="sng" dirty="0">
                <a:solidFill>
                  <a:schemeClr val="hlink"/>
                </a:solidFill>
                <a:latin typeface="Roboto"/>
                <a:ea typeface="Roboto"/>
                <a:cs typeface="Roboto"/>
                <a:sym typeface="Roboto"/>
                <a:hlinkClick r:id="rId8"/>
              </a:rPr>
              <a:t>Learn more</a:t>
            </a:r>
            <a:endParaRPr sz="1000" dirty="0">
              <a:solidFill>
                <a:srgbClr val="202124"/>
              </a:solidFill>
              <a:latin typeface="Roboto"/>
              <a:ea typeface="Roboto"/>
              <a:cs typeface="Roboto"/>
              <a:sym typeface="Roboto"/>
            </a:endParaRPr>
          </a:p>
          <a:p>
            <a:pPr marL="0" lvl="0" indent="0" algn="l" rtl="0">
              <a:lnSpc>
                <a:spcPct val="115000"/>
              </a:lnSpc>
              <a:spcBef>
                <a:spcPts val="1200"/>
              </a:spcBef>
              <a:spcAft>
                <a:spcPts val="0"/>
              </a:spcAft>
              <a:buNone/>
            </a:pPr>
            <a:r>
              <a:rPr lang="en" sz="1200" dirty="0">
                <a:solidFill>
                  <a:srgbClr val="202124"/>
                </a:solidFill>
                <a:latin typeface="Google Sans Medium"/>
                <a:ea typeface="Google Sans Medium"/>
                <a:cs typeface="Google Sans Medium"/>
                <a:sym typeface="Google Sans Medium"/>
              </a:rPr>
              <a:t>Manage Chrome browser from the cloud</a:t>
            </a:r>
            <a:endParaRPr sz="1200" dirty="0">
              <a:solidFill>
                <a:srgbClr val="202124"/>
              </a:solidFill>
              <a:latin typeface="Google Sans Medium"/>
              <a:ea typeface="Google Sans Medium"/>
              <a:cs typeface="Google Sans Medium"/>
              <a:sym typeface="Google Sans Medium"/>
            </a:endParaRPr>
          </a:p>
          <a:p>
            <a:pPr marL="0" lvl="0" indent="0" algn="l" rtl="0">
              <a:lnSpc>
                <a:spcPct val="115000"/>
              </a:lnSpc>
              <a:spcBef>
                <a:spcPts val="600"/>
              </a:spcBef>
              <a:spcAft>
                <a:spcPts val="1200"/>
              </a:spcAft>
              <a:buNone/>
            </a:pPr>
            <a:r>
              <a:rPr lang="en" sz="1000" dirty="0">
                <a:solidFill>
                  <a:srgbClr val="202124"/>
                </a:solidFill>
                <a:latin typeface="Roboto"/>
                <a:ea typeface="Roboto"/>
                <a:cs typeface="Roboto"/>
                <a:sym typeface="Roboto"/>
              </a:rPr>
              <a:t>Manage Chrome browsers on all operating systems through the Google Admin console so your IT can apply policies from anywhere. This gives IT the flexibility to work from different locations and ensures browsers are secure on both public and private networks. </a:t>
            </a:r>
            <a:r>
              <a:rPr lang="en" sz="1000" u="sng" dirty="0">
                <a:solidFill>
                  <a:schemeClr val="hlink"/>
                </a:solidFill>
                <a:latin typeface="Roboto"/>
                <a:ea typeface="Roboto"/>
                <a:cs typeface="Roboto"/>
                <a:sym typeface="Roboto"/>
                <a:hlinkClick r:id="rId9"/>
              </a:rPr>
              <a:t>Learn more</a:t>
            </a:r>
            <a:endParaRPr lang="en" sz="1000" u="sng" dirty="0">
              <a:solidFill>
                <a:schemeClr val="hlink"/>
              </a:solidFill>
              <a:latin typeface="Roboto"/>
              <a:ea typeface="Roboto"/>
              <a:cs typeface="Roboto"/>
              <a:sym typeface="Roboto"/>
            </a:endParaRPr>
          </a:p>
          <a:p>
            <a:pPr marL="0" lvl="0" indent="0" algn="l" rtl="0">
              <a:lnSpc>
                <a:spcPct val="115000"/>
              </a:lnSpc>
              <a:spcBef>
                <a:spcPts val="600"/>
              </a:spcBef>
              <a:spcAft>
                <a:spcPts val="1200"/>
              </a:spcAft>
              <a:buNone/>
            </a:pPr>
            <a:r>
              <a:rPr lang="en" sz="1000" dirty="0">
                <a:solidFill>
                  <a:schemeClr val="bg1"/>
                </a:solidFill>
                <a:latin typeface="Roboto"/>
                <a:ea typeface="Roboto"/>
                <a:cs typeface="Roboto"/>
                <a:sym typeface="Roboto"/>
              </a:rPr>
              <a:t>Click </a:t>
            </a:r>
            <a:r>
              <a:rPr lang="en" sz="1000" b="1" dirty="0">
                <a:solidFill>
                  <a:schemeClr val="bg1"/>
                </a:solidFill>
                <a:latin typeface="Roboto"/>
                <a:ea typeface="Roboto"/>
                <a:cs typeface="Roboto"/>
                <a:sym typeface="Roboto"/>
                <a:hlinkClick r:id="rId10"/>
              </a:rPr>
              <a:t>here</a:t>
            </a:r>
            <a:r>
              <a:rPr lang="en" sz="1000" dirty="0">
                <a:solidFill>
                  <a:schemeClr val="bg1"/>
                </a:solidFill>
                <a:latin typeface="Roboto"/>
                <a:ea typeface="Roboto"/>
                <a:cs typeface="Roboto"/>
                <a:sym typeface="Roboto"/>
              </a:rPr>
              <a:t> to learn about Chrome Enterprise Best Practices to enable remote workforce</a:t>
            </a:r>
            <a:endParaRPr sz="1000" dirty="0">
              <a:solidFill>
                <a:schemeClr val="bg1"/>
              </a:solidFill>
              <a:latin typeface="Roboto"/>
              <a:ea typeface="Roboto"/>
              <a:cs typeface="Roboto"/>
              <a:sym typeface="Roboto"/>
            </a:endParaRPr>
          </a:p>
        </p:txBody>
      </p:sp>
      <p:sp>
        <p:nvSpPr>
          <p:cNvPr id="717" name="Google Shape;717;p32"/>
          <p:cNvSpPr txBox="1"/>
          <p:nvPr/>
        </p:nvSpPr>
        <p:spPr>
          <a:xfrm>
            <a:off x="4885125" y="2456722"/>
            <a:ext cx="2650800" cy="26289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200">
                <a:solidFill>
                  <a:schemeClr val="accent1"/>
                </a:solidFill>
                <a:latin typeface="Google Sans"/>
                <a:ea typeface="Google Sans"/>
                <a:cs typeface="Google Sans"/>
                <a:sym typeface="Google Sans"/>
              </a:rPr>
              <a:t>Other resources to get started:</a:t>
            </a:r>
            <a:endParaRPr sz="1200">
              <a:solidFill>
                <a:schemeClr val="accent1"/>
              </a:solidFill>
              <a:latin typeface="Google Sans"/>
              <a:ea typeface="Google Sans"/>
              <a:cs typeface="Google Sans"/>
              <a:sym typeface="Google Sans"/>
            </a:endParaRPr>
          </a:p>
          <a:p>
            <a:pPr marL="274320" lvl="0" indent="-187960" algn="l" rtl="0">
              <a:lnSpc>
                <a:spcPct val="115000"/>
              </a:lnSpc>
              <a:spcBef>
                <a:spcPts val="800"/>
              </a:spcBef>
              <a:spcAft>
                <a:spcPts val="0"/>
              </a:spcAft>
              <a:buClr>
                <a:schemeClr val="dk2"/>
              </a:buClr>
              <a:buSzPts val="800"/>
              <a:buFont typeface="Roboto"/>
              <a:buChar char="●"/>
            </a:pPr>
            <a:r>
              <a:rPr lang="en" sz="1000">
                <a:solidFill>
                  <a:srgbClr val="202124"/>
                </a:solidFill>
                <a:latin typeface="Roboto"/>
                <a:ea typeface="Roboto"/>
                <a:cs typeface="Roboto"/>
                <a:sym typeface="Roboto"/>
              </a:rPr>
              <a:t>Online </a:t>
            </a:r>
            <a:r>
              <a:rPr lang="en" sz="1000" u="sng">
                <a:solidFill>
                  <a:schemeClr val="hlink"/>
                </a:solidFill>
                <a:latin typeface="Roboto"/>
                <a:ea typeface="Roboto"/>
                <a:cs typeface="Roboto"/>
                <a:sym typeface="Roboto"/>
                <a:hlinkClick r:id="rId11"/>
              </a:rPr>
              <a:t>Chromebook simulator</a:t>
            </a:r>
            <a:r>
              <a:rPr lang="en" sz="1000">
                <a:solidFill>
                  <a:srgbClr val="202124"/>
                </a:solidFill>
                <a:latin typeface="Roboto"/>
                <a:ea typeface="Roboto"/>
                <a:cs typeface="Roboto"/>
                <a:sym typeface="Roboto"/>
              </a:rPr>
              <a:t> with interactive tutorials for employees</a:t>
            </a:r>
            <a:endParaRPr sz="1000">
              <a:solidFill>
                <a:srgbClr val="202124"/>
              </a:solidFill>
              <a:latin typeface="Roboto"/>
              <a:ea typeface="Roboto"/>
              <a:cs typeface="Roboto"/>
              <a:sym typeface="Roboto"/>
            </a:endParaRPr>
          </a:p>
          <a:p>
            <a:pPr marL="274320" lvl="0" indent="-187960" algn="l" rtl="0">
              <a:lnSpc>
                <a:spcPct val="115000"/>
              </a:lnSpc>
              <a:spcBef>
                <a:spcPts val="500"/>
              </a:spcBef>
              <a:spcAft>
                <a:spcPts val="0"/>
              </a:spcAft>
              <a:buClr>
                <a:schemeClr val="dk2"/>
              </a:buClr>
              <a:buSzPts val="800"/>
              <a:buFont typeface="Roboto"/>
              <a:buChar char="●"/>
            </a:pPr>
            <a:r>
              <a:rPr lang="en" sz="1000" u="sng">
                <a:solidFill>
                  <a:schemeClr val="hlink"/>
                </a:solidFill>
                <a:latin typeface="Roboto"/>
                <a:ea typeface="Roboto"/>
                <a:cs typeface="Roboto"/>
                <a:sym typeface="Roboto"/>
                <a:hlinkClick r:id="rId12"/>
              </a:rPr>
              <a:t>Install apps and extensions</a:t>
            </a:r>
            <a:r>
              <a:rPr lang="en" sz="1000">
                <a:solidFill>
                  <a:srgbClr val="202124"/>
                </a:solidFill>
                <a:latin typeface="Roboto"/>
                <a:ea typeface="Roboto"/>
                <a:cs typeface="Roboto"/>
                <a:sym typeface="Roboto"/>
              </a:rPr>
              <a:t> on managed Chrome devices</a:t>
            </a:r>
            <a:endParaRPr sz="1000">
              <a:solidFill>
                <a:srgbClr val="202124"/>
              </a:solidFill>
              <a:latin typeface="Roboto"/>
              <a:ea typeface="Roboto"/>
              <a:cs typeface="Roboto"/>
              <a:sym typeface="Roboto"/>
            </a:endParaRPr>
          </a:p>
          <a:p>
            <a:pPr marL="274320" lvl="0" indent="-187960" algn="l" rtl="0">
              <a:lnSpc>
                <a:spcPct val="115000"/>
              </a:lnSpc>
              <a:spcBef>
                <a:spcPts val="500"/>
              </a:spcBef>
              <a:spcAft>
                <a:spcPts val="0"/>
              </a:spcAft>
              <a:buClr>
                <a:schemeClr val="dk2"/>
              </a:buClr>
              <a:buSzPts val="800"/>
              <a:buFont typeface="Roboto"/>
              <a:buChar char="●"/>
            </a:pPr>
            <a:r>
              <a:rPr lang="en" sz="1000">
                <a:solidFill>
                  <a:srgbClr val="202124"/>
                </a:solidFill>
                <a:latin typeface="Roboto"/>
                <a:ea typeface="Roboto"/>
                <a:cs typeface="Roboto"/>
                <a:sym typeface="Roboto"/>
              </a:rPr>
              <a:t>See more Chrome  </a:t>
            </a:r>
            <a:r>
              <a:rPr lang="en" sz="1000" u="sng">
                <a:solidFill>
                  <a:schemeClr val="hlink"/>
                </a:solidFill>
                <a:latin typeface="Roboto"/>
                <a:ea typeface="Roboto"/>
                <a:cs typeface="Roboto"/>
                <a:sym typeface="Roboto"/>
                <a:hlinkClick r:id="rId13"/>
              </a:rPr>
              <a:t>policies</a:t>
            </a:r>
            <a:r>
              <a:rPr lang="en" sz="1000">
                <a:solidFill>
                  <a:srgbClr val="202124"/>
                </a:solidFill>
                <a:latin typeface="Roboto"/>
                <a:ea typeface="Roboto"/>
                <a:cs typeface="Roboto"/>
                <a:sym typeface="Roboto"/>
              </a:rPr>
              <a:t> for users and browsers</a:t>
            </a:r>
            <a:endParaRPr sz="1000">
              <a:solidFill>
                <a:srgbClr val="202124"/>
              </a:solidFill>
              <a:latin typeface="Roboto"/>
              <a:ea typeface="Roboto"/>
              <a:cs typeface="Roboto"/>
              <a:sym typeface="Roboto"/>
            </a:endParaRPr>
          </a:p>
          <a:p>
            <a:pPr marL="274320" lvl="0" indent="-187960" algn="l" rtl="0">
              <a:lnSpc>
                <a:spcPct val="115000"/>
              </a:lnSpc>
              <a:spcBef>
                <a:spcPts val="500"/>
              </a:spcBef>
              <a:spcAft>
                <a:spcPts val="500"/>
              </a:spcAft>
              <a:buClr>
                <a:schemeClr val="dk2"/>
              </a:buClr>
              <a:buSzPts val="800"/>
              <a:buFont typeface="Roboto"/>
              <a:buChar char="●"/>
            </a:pPr>
            <a:r>
              <a:rPr lang="en" sz="1000" u="sng">
                <a:solidFill>
                  <a:schemeClr val="hlink"/>
                </a:solidFill>
                <a:latin typeface="Roboto"/>
                <a:ea typeface="Roboto"/>
                <a:cs typeface="Roboto"/>
                <a:sym typeface="Roboto"/>
                <a:hlinkClick r:id="rId14"/>
              </a:rPr>
              <a:t>Learn more</a:t>
            </a:r>
            <a:r>
              <a:rPr lang="en" sz="1000">
                <a:solidFill>
                  <a:srgbClr val="202124"/>
                </a:solidFill>
                <a:latin typeface="Roboto"/>
                <a:ea typeface="Roboto"/>
                <a:cs typeface="Roboto"/>
                <a:sym typeface="Roboto"/>
              </a:rPr>
              <a:t> about Chrome Enterprise</a:t>
            </a:r>
            <a:endParaRPr sz="1000">
              <a:solidFill>
                <a:srgbClr val="202124"/>
              </a:solidFill>
              <a:latin typeface="Roboto"/>
              <a:ea typeface="Roboto"/>
              <a:cs typeface="Roboto"/>
              <a:sym typeface="Roboto"/>
            </a:endParaRPr>
          </a:p>
        </p:txBody>
      </p:sp>
      <p:sp>
        <p:nvSpPr>
          <p:cNvPr id="718" name="Google Shape;718;p32"/>
          <p:cNvSpPr/>
          <p:nvPr/>
        </p:nvSpPr>
        <p:spPr>
          <a:xfrm>
            <a:off x="4957151" y="8102823"/>
            <a:ext cx="106953" cy="107032"/>
          </a:xfrm>
          <a:custGeom>
            <a:avLst/>
            <a:gdLst/>
            <a:ahLst/>
            <a:cxnLst/>
            <a:rect l="l" t="t" r="r" b="b"/>
            <a:pathLst>
              <a:path w="14289" h="14290" extrusionOk="0">
                <a:moveTo>
                  <a:pt x="10502" y="1"/>
                </a:moveTo>
                <a:lnTo>
                  <a:pt x="10264" y="25"/>
                </a:lnTo>
                <a:lnTo>
                  <a:pt x="10074" y="168"/>
                </a:lnTo>
                <a:lnTo>
                  <a:pt x="8930" y="1334"/>
                </a:lnTo>
                <a:lnTo>
                  <a:pt x="11145" y="3573"/>
                </a:lnTo>
                <a:lnTo>
                  <a:pt x="12312" y="2406"/>
                </a:lnTo>
                <a:lnTo>
                  <a:pt x="12455" y="2239"/>
                </a:lnTo>
                <a:lnTo>
                  <a:pt x="12503" y="2001"/>
                </a:lnTo>
                <a:lnTo>
                  <a:pt x="12455" y="1763"/>
                </a:lnTo>
                <a:lnTo>
                  <a:pt x="12312" y="1573"/>
                </a:lnTo>
                <a:lnTo>
                  <a:pt x="10907" y="168"/>
                </a:lnTo>
                <a:lnTo>
                  <a:pt x="10740" y="25"/>
                </a:lnTo>
                <a:lnTo>
                  <a:pt x="10502" y="1"/>
                </a:lnTo>
                <a:close/>
                <a:moveTo>
                  <a:pt x="8335" y="1906"/>
                </a:moveTo>
                <a:lnTo>
                  <a:pt x="2334" y="7883"/>
                </a:lnTo>
                <a:lnTo>
                  <a:pt x="2334" y="10122"/>
                </a:lnTo>
                <a:lnTo>
                  <a:pt x="4572" y="10122"/>
                </a:lnTo>
                <a:lnTo>
                  <a:pt x="10550" y="4168"/>
                </a:lnTo>
                <a:lnTo>
                  <a:pt x="8335" y="1906"/>
                </a:lnTo>
                <a:close/>
                <a:moveTo>
                  <a:pt x="0" y="11908"/>
                </a:moveTo>
                <a:lnTo>
                  <a:pt x="0" y="14289"/>
                </a:lnTo>
                <a:lnTo>
                  <a:pt x="14289" y="14289"/>
                </a:lnTo>
                <a:lnTo>
                  <a:pt x="14289" y="1190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txBox="1"/>
          <p:nvPr/>
        </p:nvSpPr>
        <p:spPr>
          <a:xfrm>
            <a:off x="4885100" y="5733950"/>
            <a:ext cx="2736300" cy="24759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1600">
                <a:solidFill>
                  <a:srgbClr val="202124"/>
                </a:solidFill>
                <a:latin typeface="Google Sans"/>
                <a:ea typeface="Google Sans"/>
                <a:cs typeface="Google Sans"/>
                <a:sym typeface="Google Sans"/>
              </a:rPr>
              <a:t>Most employees take their Chromebooks home at night. If weather or disasters prevent them from coming to the office, business goes on.”</a:t>
            </a:r>
            <a:endParaRPr sz="1600">
              <a:solidFill>
                <a:srgbClr val="202124"/>
              </a:solidFill>
              <a:latin typeface="Google Sans"/>
              <a:ea typeface="Google Sans"/>
              <a:cs typeface="Google Sans"/>
              <a:sym typeface="Google Sans"/>
            </a:endParaRPr>
          </a:p>
          <a:p>
            <a:pPr marL="0" lvl="0" indent="0" algn="l" rtl="0">
              <a:lnSpc>
                <a:spcPct val="115000"/>
              </a:lnSpc>
              <a:spcBef>
                <a:spcPts val="1200"/>
              </a:spcBef>
              <a:spcAft>
                <a:spcPts val="600"/>
              </a:spcAft>
              <a:buNone/>
            </a:pPr>
            <a:r>
              <a:rPr lang="en" sz="1200">
                <a:solidFill>
                  <a:srgbClr val="202124"/>
                </a:solidFill>
                <a:latin typeface="Google Sans Medium"/>
                <a:ea typeface="Google Sans Medium"/>
                <a:cs typeface="Google Sans Medium"/>
                <a:sym typeface="Google Sans Medium"/>
              </a:rPr>
              <a:t>Paul Driscoll</a:t>
            </a:r>
            <a:br>
              <a:rPr lang="en" sz="1200">
                <a:solidFill>
                  <a:srgbClr val="202124"/>
                </a:solidFill>
                <a:latin typeface="Google Sans"/>
                <a:ea typeface="Google Sans"/>
                <a:cs typeface="Google Sans"/>
                <a:sym typeface="Google Sans"/>
              </a:rPr>
            </a:br>
            <a:r>
              <a:rPr lang="en" sz="1200">
                <a:solidFill>
                  <a:srgbClr val="202124"/>
                </a:solidFill>
                <a:latin typeface="Google Sans"/>
                <a:ea typeface="Google Sans"/>
                <a:cs typeface="Google Sans"/>
                <a:sym typeface="Google Sans"/>
              </a:rPr>
              <a:t>Business Systems Manager, </a:t>
            </a:r>
            <a:br>
              <a:rPr lang="en" sz="1200">
                <a:solidFill>
                  <a:srgbClr val="202124"/>
                </a:solidFill>
                <a:latin typeface="Google Sans"/>
                <a:ea typeface="Google Sans"/>
                <a:cs typeface="Google Sans"/>
                <a:sym typeface="Google Sans"/>
              </a:rPr>
            </a:br>
            <a:r>
              <a:rPr lang="en" sz="1200">
                <a:solidFill>
                  <a:srgbClr val="202124"/>
                </a:solidFill>
                <a:latin typeface="Google Sans"/>
                <a:ea typeface="Google Sans"/>
                <a:cs typeface="Google Sans"/>
                <a:sym typeface="Google Sans"/>
              </a:rPr>
              <a:t>Third Bridge</a:t>
            </a:r>
            <a:endParaRPr sz="1200">
              <a:solidFill>
                <a:srgbClr val="202124"/>
              </a:solidFill>
              <a:latin typeface="Google Sans"/>
              <a:ea typeface="Google Sans"/>
              <a:cs typeface="Google Sans"/>
              <a:sym typeface="Google Sans"/>
            </a:endParaRPr>
          </a:p>
        </p:txBody>
      </p:sp>
      <p:grpSp>
        <p:nvGrpSpPr>
          <p:cNvPr id="720" name="Google Shape;720;p32"/>
          <p:cNvGrpSpPr/>
          <p:nvPr/>
        </p:nvGrpSpPr>
        <p:grpSpPr>
          <a:xfrm>
            <a:off x="4856290" y="5336947"/>
            <a:ext cx="354189" cy="265241"/>
            <a:chOff x="1487950" y="1134875"/>
            <a:chExt cx="4432900" cy="3199525"/>
          </a:xfrm>
        </p:grpSpPr>
        <p:sp>
          <p:nvSpPr>
            <p:cNvPr id="721" name="Google Shape;721;p32"/>
            <p:cNvSpPr/>
            <p:nvPr/>
          </p:nvSpPr>
          <p:spPr>
            <a:xfrm>
              <a:off x="3965200" y="1134875"/>
              <a:ext cx="1955650" cy="3199525"/>
            </a:xfrm>
            <a:custGeom>
              <a:avLst/>
              <a:gdLst/>
              <a:ahLst/>
              <a:cxnLst/>
              <a:rect l="l" t="t" r="r" b="b"/>
              <a:pathLst>
                <a:path w="78226" h="127981" extrusionOk="0">
                  <a:moveTo>
                    <a:pt x="51937" y="0"/>
                  </a:moveTo>
                  <a:lnTo>
                    <a:pt x="50600" y="1890"/>
                  </a:lnTo>
                  <a:lnTo>
                    <a:pt x="38793" y="19222"/>
                  </a:lnTo>
                  <a:lnTo>
                    <a:pt x="22610" y="43155"/>
                  </a:lnTo>
                  <a:lnTo>
                    <a:pt x="9277" y="62987"/>
                  </a:lnTo>
                  <a:lnTo>
                    <a:pt x="6529" y="67189"/>
                  </a:lnTo>
                  <a:lnTo>
                    <a:pt x="6558" y="67189"/>
                  </a:lnTo>
                  <a:lnTo>
                    <a:pt x="5787" y="68352"/>
                  </a:lnTo>
                  <a:lnTo>
                    <a:pt x="4406" y="70781"/>
                  </a:lnTo>
                  <a:lnTo>
                    <a:pt x="3185" y="73325"/>
                  </a:lnTo>
                  <a:lnTo>
                    <a:pt x="2152" y="75971"/>
                  </a:lnTo>
                  <a:lnTo>
                    <a:pt x="1309" y="78705"/>
                  </a:lnTo>
                  <a:lnTo>
                    <a:pt x="669" y="81511"/>
                  </a:lnTo>
                  <a:lnTo>
                    <a:pt x="233" y="84405"/>
                  </a:lnTo>
                  <a:lnTo>
                    <a:pt x="15" y="87356"/>
                  </a:lnTo>
                  <a:lnTo>
                    <a:pt x="1" y="88868"/>
                  </a:lnTo>
                  <a:lnTo>
                    <a:pt x="1" y="89872"/>
                  </a:lnTo>
                  <a:lnTo>
                    <a:pt x="102" y="91878"/>
                  </a:lnTo>
                  <a:lnTo>
                    <a:pt x="306" y="93841"/>
                  </a:lnTo>
                  <a:lnTo>
                    <a:pt x="597" y="95789"/>
                  </a:lnTo>
                  <a:lnTo>
                    <a:pt x="989" y="97694"/>
                  </a:lnTo>
                  <a:lnTo>
                    <a:pt x="1469" y="99570"/>
                  </a:lnTo>
                  <a:lnTo>
                    <a:pt x="2051" y="101402"/>
                  </a:lnTo>
                  <a:lnTo>
                    <a:pt x="2705" y="103205"/>
                  </a:lnTo>
                  <a:lnTo>
                    <a:pt x="3447" y="104964"/>
                  </a:lnTo>
                  <a:lnTo>
                    <a:pt x="4275" y="106665"/>
                  </a:lnTo>
                  <a:lnTo>
                    <a:pt x="5177" y="108337"/>
                  </a:lnTo>
                  <a:lnTo>
                    <a:pt x="6151" y="109937"/>
                  </a:lnTo>
                  <a:lnTo>
                    <a:pt x="7212" y="111507"/>
                  </a:lnTo>
                  <a:lnTo>
                    <a:pt x="8332" y="113005"/>
                  </a:lnTo>
                  <a:lnTo>
                    <a:pt x="9524" y="114459"/>
                  </a:lnTo>
                  <a:lnTo>
                    <a:pt x="10789" y="115855"/>
                  </a:lnTo>
                  <a:lnTo>
                    <a:pt x="12127" y="117178"/>
                  </a:lnTo>
                  <a:lnTo>
                    <a:pt x="13508" y="118443"/>
                  </a:lnTo>
                  <a:lnTo>
                    <a:pt x="14962" y="119635"/>
                  </a:lnTo>
                  <a:lnTo>
                    <a:pt x="16460" y="120755"/>
                  </a:lnTo>
                  <a:lnTo>
                    <a:pt x="18030" y="121816"/>
                  </a:lnTo>
                  <a:lnTo>
                    <a:pt x="19644" y="122790"/>
                  </a:lnTo>
                  <a:lnTo>
                    <a:pt x="21302" y="123706"/>
                  </a:lnTo>
                  <a:lnTo>
                    <a:pt x="23017" y="124520"/>
                  </a:lnTo>
                  <a:lnTo>
                    <a:pt x="24762" y="125262"/>
                  </a:lnTo>
                  <a:lnTo>
                    <a:pt x="26565" y="125931"/>
                  </a:lnTo>
                  <a:lnTo>
                    <a:pt x="28397" y="126498"/>
                  </a:lnTo>
                  <a:lnTo>
                    <a:pt x="30273" y="126978"/>
                  </a:lnTo>
                  <a:lnTo>
                    <a:pt x="32178" y="127370"/>
                  </a:lnTo>
                  <a:lnTo>
                    <a:pt x="34126" y="127661"/>
                  </a:lnTo>
                  <a:lnTo>
                    <a:pt x="36103" y="127865"/>
                  </a:lnTo>
                  <a:lnTo>
                    <a:pt x="38095" y="127966"/>
                  </a:lnTo>
                  <a:lnTo>
                    <a:pt x="39113" y="127981"/>
                  </a:lnTo>
                  <a:lnTo>
                    <a:pt x="40116" y="127966"/>
                  </a:lnTo>
                  <a:lnTo>
                    <a:pt x="42108" y="127865"/>
                  </a:lnTo>
                  <a:lnTo>
                    <a:pt x="44086" y="127661"/>
                  </a:lnTo>
                  <a:lnTo>
                    <a:pt x="46034" y="127370"/>
                  </a:lnTo>
                  <a:lnTo>
                    <a:pt x="47939" y="126978"/>
                  </a:lnTo>
                  <a:lnTo>
                    <a:pt x="49814" y="126498"/>
                  </a:lnTo>
                  <a:lnTo>
                    <a:pt x="51647" y="125931"/>
                  </a:lnTo>
                  <a:lnTo>
                    <a:pt x="53449" y="125262"/>
                  </a:lnTo>
                  <a:lnTo>
                    <a:pt x="55194" y="124520"/>
                  </a:lnTo>
                  <a:lnTo>
                    <a:pt x="56910" y="123706"/>
                  </a:lnTo>
                  <a:lnTo>
                    <a:pt x="58568" y="122790"/>
                  </a:lnTo>
                  <a:lnTo>
                    <a:pt x="60181" y="121816"/>
                  </a:lnTo>
                  <a:lnTo>
                    <a:pt x="61752" y="120755"/>
                  </a:lnTo>
                  <a:lnTo>
                    <a:pt x="63249" y="119635"/>
                  </a:lnTo>
                  <a:lnTo>
                    <a:pt x="64703" y="118443"/>
                  </a:lnTo>
                  <a:lnTo>
                    <a:pt x="66085" y="117178"/>
                  </a:lnTo>
                  <a:lnTo>
                    <a:pt x="67422" y="115855"/>
                  </a:lnTo>
                  <a:lnTo>
                    <a:pt x="68687" y="114459"/>
                  </a:lnTo>
                  <a:lnTo>
                    <a:pt x="69880" y="113005"/>
                  </a:lnTo>
                  <a:lnTo>
                    <a:pt x="70999" y="111507"/>
                  </a:lnTo>
                  <a:lnTo>
                    <a:pt x="72061" y="109937"/>
                  </a:lnTo>
                  <a:lnTo>
                    <a:pt x="73035" y="108337"/>
                  </a:lnTo>
                  <a:lnTo>
                    <a:pt x="73936" y="106665"/>
                  </a:lnTo>
                  <a:lnTo>
                    <a:pt x="74765" y="104964"/>
                  </a:lnTo>
                  <a:lnTo>
                    <a:pt x="75507" y="103205"/>
                  </a:lnTo>
                  <a:lnTo>
                    <a:pt x="76161" y="101402"/>
                  </a:lnTo>
                  <a:lnTo>
                    <a:pt x="76743" y="99570"/>
                  </a:lnTo>
                  <a:lnTo>
                    <a:pt x="77222" y="97694"/>
                  </a:lnTo>
                  <a:lnTo>
                    <a:pt x="77615" y="95789"/>
                  </a:lnTo>
                  <a:lnTo>
                    <a:pt x="77906" y="93841"/>
                  </a:lnTo>
                  <a:lnTo>
                    <a:pt x="78109" y="91878"/>
                  </a:lnTo>
                  <a:lnTo>
                    <a:pt x="78211" y="89872"/>
                  </a:lnTo>
                  <a:lnTo>
                    <a:pt x="78226" y="88868"/>
                  </a:lnTo>
                  <a:lnTo>
                    <a:pt x="78197" y="87284"/>
                  </a:lnTo>
                  <a:lnTo>
                    <a:pt x="77949" y="84201"/>
                  </a:lnTo>
                  <a:lnTo>
                    <a:pt x="77470" y="81177"/>
                  </a:lnTo>
                  <a:lnTo>
                    <a:pt x="76772" y="78225"/>
                  </a:lnTo>
                  <a:lnTo>
                    <a:pt x="75841" y="75375"/>
                  </a:lnTo>
                  <a:lnTo>
                    <a:pt x="74707" y="72627"/>
                  </a:lnTo>
                  <a:lnTo>
                    <a:pt x="73384" y="69981"/>
                  </a:lnTo>
                  <a:lnTo>
                    <a:pt x="71857" y="67466"/>
                  </a:lnTo>
                  <a:lnTo>
                    <a:pt x="70156" y="65066"/>
                  </a:lnTo>
                  <a:lnTo>
                    <a:pt x="68295" y="62813"/>
                  </a:lnTo>
                  <a:lnTo>
                    <a:pt x="66259" y="60704"/>
                  </a:lnTo>
                  <a:lnTo>
                    <a:pt x="64078" y="58756"/>
                  </a:lnTo>
                  <a:lnTo>
                    <a:pt x="61752" y="56968"/>
                  </a:lnTo>
                  <a:lnTo>
                    <a:pt x="59295" y="55354"/>
                  </a:lnTo>
                  <a:lnTo>
                    <a:pt x="56721" y="53914"/>
                  </a:lnTo>
                  <a:lnTo>
                    <a:pt x="54017" y="52678"/>
                  </a:lnTo>
                  <a:lnTo>
                    <a:pt x="52635" y="52155"/>
                  </a:lnTo>
                  <a:lnTo>
                    <a:pt x="65430" y="34809"/>
                  </a:lnTo>
                  <a:lnTo>
                    <a:pt x="78182" y="17564"/>
                  </a:lnTo>
                  <a:lnTo>
                    <a:pt x="65561" y="9117"/>
                  </a:lnTo>
                  <a:lnTo>
                    <a:pt x="51937" y="0"/>
                  </a:lnTo>
                  <a:close/>
                </a:path>
              </a:pathLst>
            </a:cu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1487950" y="1134875"/>
              <a:ext cx="1955650" cy="3199525"/>
            </a:xfrm>
            <a:custGeom>
              <a:avLst/>
              <a:gdLst/>
              <a:ahLst/>
              <a:cxnLst/>
              <a:rect l="l" t="t" r="r" b="b"/>
              <a:pathLst>
                <a:path w="78226" h="127981" extrusionOk="0">
                  <a:moveTo>
                    <a:pt x="51937" y="0"/>
                  </a:moveTo>
                  <a:lnTo>
                    <a:pt x="50600" y="1890"/>
                  </a:lnTo>
                  <a:lnTo>
                    <a:pt x="38793" y="19222"/>
                  </a:lnTo>
                  <a:lnTo>
                    <a:pt x="22610" y="43155"/>
                  </a:lnTo>
                  <a:lnTo>
                    <a:pt x="9277" y="62987"/>
                  </a:lnTo>
                  <a:lnTo>
                    <a:pt x="6544" y="67189"/>
                  </a:lnTo>
                  <a:lnTo>
                    <a:pt x="6558" y="67189"/>
                  </a:lnTo>
                  <a:lnTo>
                    <a:pt x="5788" y="68352"/>
                  </a:lnTo>
                  <a:lnTo>
                    <a:pt x="4406" y="70781"/>
                  </a:lnTo>
                  <a:lnTo>
                    <a:pt x="3185" y="73325"/>
                  </a:lnTo>
                  <a:lnTo>
                    <a:pt x="2153" y="75971"/>
                  </a:lnTo>
                  <a:lnTo>
                    <a:pt x="1309" y="78705"/>
                  </a:lnTo>
                  <a:lnTo>
                    <a:pt x="670" y="81511"/>
                  </a:lnTo>
                  <a:lnTo>
                    <a:pt x="233" y="84405"/>
                  </a:lnTo>
                  <a:lnTo>
                    <a:pt x="15" y="87356"/>
                  </a:lnTo>
                  <a:lnTo>
                    <a:pt x="1" y="88868"/>
                  </a:lnTo>
                  <a:lnTo>
                    <a:pt x="1" y="89872"/>
                  </a:lnTo>
                  <a:lnTo>
                    <a:pt x="102" y="91878"/>
                  </a:lnTo>
                  <a:lnTo>
                    <a:pt x="306" y="93841"/>
                  </a:lnTo>
                  <a:lnTo>
                    <a:pt x="597" y="95789"/>
                  </a:lnTo>
                  <a:lnTo>
                    <a:pt x="989" y="97694"/>
                  </a:lnTo>
                  <a:lnTo>
                    <a:pt x="1469" y="99570"/>
                  </a:lnTo>
                  <a:lnTo>
                    <a:pt x="2051" y="101402"/>
                  </a:lnTo>
                  <a:lnTo>
                    <a:pt x="2705" y="103205"/>
                  </a:lnTo>
                  <a:lnTo>
                    <a:pt x="3447" y="104964"/>
                  </a:lnTo>
                  <a:lnTo>
                    <a:pt x="4275" y="106665"/>
                  </a:lnTo>
                  <a:lnTo>
                    <a:pt x="5177" y="108337"/>
                  </a:lnTo>
                  <a:lnTo>
                    <a:pt x="6151" y="109937"/>
                  </a:lnTo>
                  <a:lnTo>
                    <a:pt x="7213" y="111507"/>
                  </a:lnTo>
                  <a:lnTo>
                    <a:pt x="8332" y="113005"/>
                  </a:lnTo>
                  <a:lnTo>
                    <a:pt x="9524" y="114459"/>
                  </a:lnTo>
                  <a:lnTo>
                    <a:pt x="10789" y="115855"/>
                  </a:lnTo>
                  <a:lnTo>
                    <a:pt x="12127" y="117178"/>
                  </a:lnTo>
                  <a:lnTo>
                    <a:pt x="13508" y="118443"/>
                  </a:lnTo>
                  <a:lnTo>
                    <a:pt x="14962" y="119635"/>
                  </a:lnTo>
                  <a:lnTo>
                    <a:pt x="16460" y="120755"/>
                  </a:lnTo>
                  <a:lnTo>
                    <a:pt x="18030" y="121816"/>
                  </a:lnTo>
                  <a:lnTo>
                    <a:pt x="19644" y="122790"/>
                  </a:lnTo>
                  <a:lnTo>
                    <a:pt x="21302" y="123706"/>
                  </a:lnTo>
                  <a:lnTo>
                    <a:pt x="23017" y="124520"/>
                  </a:lnTo>
                  <a:lnTo>
                    <a:pt x="24762" y="125262"/>
                  </a:lnTo>
                  <a:lnTo>
                    <a:pt x="26565" y="125931"/>
                  </a:lnTo>
                  <a:lnTo>
                    <a:pt x="28397" y="126498"/>
                  </a:lnTo>
                  <a:lnTo>
                    <a:pt x="30273" y="126978"/>
                  </a:lnTo>
                  <a:lnTo>
                    <a:pt x="32178" y="127370"/>
                  </a:lnTo>
                  <a:lnTo>
                    <a:pt x="34126" y="127661"/>
                  </a:lnTo>
                  <a:lnTo>
                    <a:pt x="36103" y="127865"/>
                  </a:lnTo>
                  <a:lnTo>
                    <a:pt x="38095" y="127966"/>
                  </a:lnTo>
                  <a:lnTo>
                    <a:pt x="39113" y="127981"/>
                  </a:lnTo>
                  <a:lnTo>
                    <a:pt x="40116" y="127966"/>
                  </a:lnTo>
                  <a:lnTo>
                    <a:pt x="42108" y="127865"/>
                  </a:lnTo>
                  <a:lnTo>
                    <a:pt x="44086" y="127661"/>
                  </a:lnTo>
                  <a:lnTo>
                    <a:pt x="46034" y="127370"/>
                  </a:lnTo>
                  <a:lnTo>
                    <a:pt x="47939" y="126978"/>
                  </a:lnTo>
                  <a:lnTo>
                    <a:pt x="49815" y="126498"/>
                  </a:lnTo>
                  <a:lnTo>
                    <a:pt x="51647" y="125931"/>
                  </a:lnTo>
                  <a:lnTo>
                    <a:pt x="53450" y="125262"/>
                  </a:lnTo>
                  <a:lnTo>
                    <a:pt x="55194" y="124520"/>
                  </a:lnTo>
                  <a:lnTo>
                    <a:pt x="56910" y="123706"/>
                  </a:lnTo>
                  <a:lnTo>
                    <a:pt x="58568" y="122790"/>
                  </a:lnTo>
                  <a:lnTo>
                    <a:pt x="60182" y="121816"/>
                  </a:lnTo>
                  <a:lnTo>
                    <a:pt x="61752" y="120755"/>
                  </a:lnTo>
                  <a:lnTo>
                    <a:pt x="63250" y="119635"/>
                  </a:lnTo>
                  <a:lnTo>
                    <a:pt x="64704" y="118443"/>
                  </a:lnTo>
                  <a:lnTo>
                    <a:pt x="66085" y="117178"/>
                  </a:lnTo>
                  <a:lnTo>
                    <a:pt x="67423" y="115855"/>
                  </a:lnTo>
                  <a:lnTo>
                    <a:pt x="68687" y="114459"/>
                  </a:lnTo>
                  <a:lnTo>
                    <a:pt x="69880" y="113005"/>
                  </a:lnTo>
                  <a:lnTo>
                    <a:pt x="70999" y="111507"/>
                  </a:lnTo>
                  <a:lnTo>
                    <a:pt x="72061" y="109937"/>
                  </a:lnTo>
                  <a:lnTo>
                    <a:pt x="73035" y="108337"/>
                  </a:lnTo>
                  <a:lnTo>
                    <a:pt x="73936" y="106665"/>
                  </a:lnTo>
                  <a:lnTo>
                    <a:pt x="74765" y="104964"/>
                  </a:lnTo>
                  <a:lnTo>
                    <a:pt x="75507" y="103205"/>
                  </a:lnTo>
                  <a:lnTo>
                    <a:pt x="76161" y="101402"/>
                  </a:lnTo>
                  <a:lnTo>
                    <a:pt x="76743" y="99570"/>
                  </a:lnTo>
                  <a:lnTo>
                    <a:pt x="77222" y="97694"/>
                  </a:lnTo>
                  <a:lnTo>
                    <a:pt x="77615" y="95789"/>
                  </a:lnTo>
                  <a:lnTo>
                    <a:pt x="77906" y="93841"/>
                  </a:lnTo>
                  <a:lnTo>
                    <a:pt x="78109" y="91878"/>
                  </a:lnTo>
                  <a:lnTo>
                    <a:pt x="78211" y="89872"/>
                  </a:lnTo>
                  <a:lnTo>
                    <a:pt x="78226" y="88868"/>
                  </a:lnTo>
                  <a:lnTo>
                    <a:pt x="78197" y="87284"/>
                  </a:lnTo>
                  <a:lnTo>
                    <a:pt x="77949" y="84201"/>
                  </a:lnTo>
                  <a:lnTo>
                    <a:pt x="77470" y="81177"/>
                  </a:lnTo>
                  <a:lnTo>
                    <a:pt x="76772" y="78225"/>
                  </a:lnTo>
                  <a:lnTo>
                    <a:pt x="75841" y="75375"/>
                  </a:lnTo>
                  <a:lnTo>
                    <a:pt x="74707" y="72627"/>
                  </a:lnTo>
                  <a:lnTo>
                    <a:pt x="73384" y="69981"/>
                  </a:lnTo>
                  <a:lnTo>
                    <a:pt x="71857" y="67466"/>
                  </a:lnTo>
                  <a:lnTo>
                    <a:pt x="70156" y="65066"/>
                  </a:lnTo>
                  <a:lnTo>
                    <a:pt x="68295" y="62813"/>
                  </a:lnTo>
                  <a:lnTo>
                    <a:pt x="66259" y="60704"/>
                  </a:lnTo>
                  <a:lnTo>
                    <a:pt x="64078" y="58756"/>
                  </a:lnTo>
                  <a:lnTo>
                    <a:pt x="61752" y="56968"/>
                  </a:lnTo>
                  <a:lnTo>
                    <a:pt x="59295" y="55354"/>
                  </a:lnTo>
                  <a:lnTo>
                    <a:pt x="56721" y="53914"/>
                  </a:lnTo>
                  <a:lnTo>
                    <a:pt x="54017" y="52678"/>
                  </a:lnTo>
                  <a:lnTo>
                    <a:pt x="52635" y="52155"/>
                  </a:lnTo>
                  <a:lnTo>
                    <a:pt x="65431" y="34809"/>
                  </a:lnTo>
                  <a:lnTo>
                    <a:pt x="78182" y="17564"/>
                  </a:lnTo>
                  <a:lnTo>
                    <a:pt x="65561" y="9117"/>
                  </a:lnTo>
                  <a:lnTo>
                    <a:pt x="51937" y="0"/>
                  </a:lnTo>
                  <a:close/>
                </a:path>
              </a:pathLst>
            </a:cu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32"/>
          <p:cNvSpPr/>
          <p:nvPr/>
        </p:nvSpPr>
        <p:spPr>
          <a:xfrm>
            <a:off x="588125" y="2369786"/>
            <a:ext cx="267000" cy="2673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a:solidFill>
                  <a:srgbClr val="FFFFFF"/>
                </a:solidFill>
              </a:rPr>
              <a:t>1</a:t>
            </a:r>
            <a:endParaRPr sz="1000" b="1">
              <a:solidFill>
                <a:srgbClr val="FFFFFF"/>
              </a:solidFill>
            </a:endParaRPr>
          </a:p>
        </p:txBody>
      </p:sp>
      <p:sp>
        <p:nvSpPr>
          <p:cNvPr id="724" name="Google Shape;724;p32"/>
          <p:cNvSpPr/>
          <p:nvPr/>
        </p:nvSpPr>
        <p:spPr>
          <a:xfrm>
            <a:off x="588125" y="3695236"/>
            <a:ext cx="267000" cy="2673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a:solidFill>
                  <a:srgbClr val="FFFFFF"/>
                </a:solidFill>
              </a:rPr>
              <a:t>2</a:t>
            </a:r>
            <a:endParaRPr sz="1000" b="1">
              <a:solidFill>
                <a:srgbClr val="FFFFFF"/>
              </a:solidFill>
            </a:endParaRPr>
          </a:p>
        </p:txBody>
      </p:sp>
      <p:sp>
        <p:nvSpPr>
          <p:cNvPr id="725" name="Google Shape;725;p32"/>
          <p:cNvSpPr/>
          <p:nvPr/>
        </p:nvSpPr>
        <p:spPr>
          <a:xfrm>
            <a:off x="588125" y="5020686"/>
            <a:ext cx="267000" cy="2673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a:solidFill>
                  <a:srgbClr val="FFFFFF"/>
                </a:solidFill>
              </a:rPr>
              <a:t>3</a:t>
            </a:r>
            <a:endParaRPr sz="1000" b="1">
              <a:solidFill>
                <a:srgbClr val="FFFFFF"/>
              </a:solidFill>
            </a:endParaRPr>
          </a:p>
        </p:txBody>
      </p:sp>
      <p:sp>
        <p:nvSpPr>
          <p:cNvPr id="726" name="Google Shape;726;p32"/>
          <p:cNvSpPr/>
          <p:nvPr/>
        </p:nvSpPr>
        <p:spPr>
          <a:xfrm>
            <a:off x="588125" y="6386125"/>
            <a:ext cx="267000" cy="2673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a:solidFill>
                  <a:srgbClr val="FFFFFF"/>
                </a:solidFill>
              </a:rPr>
              <a:t>4</a:t>
            </a:r>
            <a:endParaRPr sz="1000" b="1">
              <a:solidFill>
                <a:srgbClr val="FFFFFF"/>
              </a:solidFill>
            </a:endParaRPr>
          </a:p>
        </p:txBody>
      </p:sp>
      <p:sp>
        <p:nvSpPr>
          <p:cNvPr id="727" name="Google Shape;727;p32"/>
          <p:cNvSpPr/>
          <p:nvPr/>
        </p:nvSpPr>
        <p:spPr>
          <a:xfrm>
            <a:off x="588125" y="7858063"/>
            <a:ext cx="267000" cy="2673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a:solidFill>
                  <a:srgbClr val="FFFFFF"/>
                </a:solidFill>
              </a:rPr>
              <a:t>5</a:t>
            </a:r>
            <a:endParaRPr sz="1000" b="1">
              <a:solidFill>
                <a:srgbClr val="FFFFFF"/>
              </a:solidFill>
            </a:endParaRPr>
          </a:p>
        </p:txBody>
      </p:sp>
    </p:spTree>
  </p:cSld>
  <p:clrMapOvr>
    <a:masterClrMapping/>
  </p:clrMapOvr>
</p:sld>
</file>

<file path=ppt/theme/theme1.xml><?xml version="1.0" encoding="utf-8"?>
<a:theme xmlns:a="http://schemas.openxmlformats.org/drawingml/2006/main" name="Cloud Template">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Custom</PresentationFormat>
  <Paragraphs>50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Google Sans</vt:lpstr>
      <vt:lpstr>Google Sans Medium</vt:lpstr>
      <vt:lpstr>Roboto</vt:lpstr>
      <vt:lpstr>Cloud Template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Sharon Vaz</cp:lastModifiedBy>
  <cp:revision>1</cp:revision>
  <dcterms:modified xsi:type="dcterms:W3CDTF">2020-04-29T16:25:46Z</dcterms:modified>
</cp:coreProperties>
</file>